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0F66-492B-4149-8A2E-3750F86825C7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5AEC-3008-4D1A-881F-E046BD27A6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0F66-492B-4149-8A2E-3750F86825C7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5AEC-3008-4D1A-881F-E046BD27A6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0F66-492B-4149-8A2E-3750F86825C7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5AEC-3008-4D1A-881F-E046BD27A6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0F66-492B-4149-8A2E-3750F86825C7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5AEC-3008-4D1A-881F-E046BD27A6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0F66-492B-4149-8A2E-3750F86825C7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5AEC-3008-4D1A-881F-E046BD27A6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0F66-492B-4149-8A2E-3750F86825C7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5AEC-3008-4D1A-881F-E046BD27A6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0F66-492B-4149-8A2E-3750F86825C7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5AEC-3008-4D1A-881F-E046BD27A6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0F66-492B-4149-8A2E-3750F86825C7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5AEC-3008-4D1A-881F-E046BD27A6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0F66-492B-4149-8A2E-3750F86825C7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5AEC-3008-4D1A-881F-E046BD27A6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0F66-492B-4149-8A2E-3750F86825C7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5AEC-3008-4D1A-881F-E046BD27A6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D0F66-492B-4149-8A2E-3750F86825C7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5AEC-3008-4D1A-881F-E046BD27A6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D0F66-492B-4149-8A2E-3750F86825C7}" type="datetimeFigureOut">
              <a:rPr lang="en-US" smtClean="0"/>
              <a:t>1/7/2015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E5AEC-3008-4D1A-881F-E046BD27A68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519229" y="789637"/>
            <a:ext cx="7166765" cy="953597"/>
            <a:chOff x="1519229" y="789637"/>
            <a:chExt cx="7166765" cy="953597"/>
          </a:xfrm>
        </p:grpSpPr>
        <p:sp>
          <p:nvSpPr>
            <p:cNvPr id="2" name="Freeform 1"/>
            <p:cNvSpPr/>
            <p:nvPr/>
          </p:nvSpPr>
          <p:spPr>
            <a:xfrm>
              <a:off x="1519229" y="789637"/>
              <a:ext cx="389932" cy="953597"/>
            </a:xfrm>
            <a:custGeom>
              <a:avLst/>
              <a:gdLst/>
              <a:ahLst/>
              <a:cxnLst/>
              <a:rect l="0" t="0" r="0" b="0"/>
              <a:pathLst>
                <a:path w="389932" h="953597">
                  <a:moveTo>
                    <a:pt x="333786" y="0"/>
                  </a:moveTo>
                  <a:lnTo>
                    <a:pt x="318145" y="17981"/>
                  </a:lnTo>
                  <a:lnTo>
                    <a:pt x="293353" y="69741"/>
                  </a:lnTo>
                  <a:lnTo>
                    <a:pt x="258339" y="123437"/>
                  </a:lnTo>
                  <a:lnTo>
                    <a:pt x="223866" y="175984"/>
                  </a:lnTo>
                  <a:lnTo>
                    <a:pt x="192796" y="231232"/>
                  </a:lnTo>
                  <a:lnTo>
                    <a:pt x="158231" y="284217"/>
                  </a:lnTo>
                  <a:lnTo>
                    <a:pt x="123206" y="340024"/>
                  </a:lnTo>
                  <a:lnTo>
                    <a:pt x="95355" y="400276"/>
                  </a:lnTo>
                  <a:lnTo>
                    <a:pt x="69923" y="453457"/>
                  </a:lnTo>
                  <a:lnTo>
                    <a:pt x="43799" y="515776"/>
                  </a:lnTo>
                  <a:lnTo>
                    <a:pt x="28717" y="569208"/>
                  </a:lnTo>
                  <a:lnTo>
                    <a:pt x="10946" y="631581"/>
                  </a:lnTo>
                  <a:lnTo>
                    <a:pt x="0" y="694379"/>
                  </a:lnTo>
                  <a:lnTo>
                    <a:pt x="920" y="748544"/>
                  </a:lnTo>
                  <a:lnTo>
                    <a:pt x="11711" y="809466"/>
                  </a:lnTo>
                  <a:lnTo>
                    <a:pt x="25108" y="862184"/>
                  </a:lnTo>
                  <a:lnTo>
                    <a:pt x="37865" y="900300"/>
                  </a:lnTo>
                  <a:lnTo>
                    <a:pt x="62832" y="927451"/>
                  </a:lnTo>
                  <a:lnTo>
                    <a:pt x="82341" y="942915"/>
                  </a:lnTo>
                  <a:lnTo>
                    <a:pt x="105829" y="951347"/>
                  </a:lnTo>
                  <a:lnTo>
                    <a:pt x="118644" y="953596"/>
                  </a:lnTo>
                  <a:lnTo>
                    <a:pt x="142241" y="949855"/>
                  </a:lnTo>
                  <a:lnTo>
                    <a:pt x="202714" y="921913"/>
                  </a:lnTo>
                  <a:lnTo>
                    <a:pt x="259580" y="873553"/>
                  </a:lnTo>
                  <a:lnTo>
                    <a:pt x="282293" y="849076"/>
                  </a:lnTo>
                  <a:lnTo>
                    <a:pt x="318280" y="795375"/>
                  </a:lnTo>
                  <a:lnTo>
                    <a:pt x="354924" y="737981"/>
                  </a:lnTo>
                  <a:lnTo>
                    <a:pt x="378949" y="679434"/>
                  </a:lnTo>
                  <a:lnTo>
                    <a:pt x="389931" y="635842"/>
                  </a:lnTo>
                  <a:lnTo>
                    <a:pt x="384348" y="579190"/>
                  </a:lnTo>
                  <a:lnTo>
                    <a:pt x="377315" y="553386"/>
                  </a:lnTo>
                  <a:lnTo>
                    <a:pt x="366390" y="534118"/>
                  </a:lnTo>
                  <a:lnTo>
                    <a:pt x="357862" y="528044"/>
                  </a:lnTo>
                  <a:lnTo>
                    <a:pt x="335908" y="521295"/>
                  </a:lnTo>
                  <a:lnTo>
                    <a:pt x="297240" y="523085"/>
                  </a:lnTo>
                  <a:lnTo>
                    <a:pt x="256147" y="536614"/>
                  </a:lnTo>
                  <a:lnTo>
                    <a:pt x="200903" y="577289"/>
                  </a:lnTo>
                  <a:lnTo>
                    <a:pt x="139749" y="637489"/>
                  </a:lnTo>
                  <a:lnTo>
                    <a:pt x="91035" y="694024"/>
                  </a:lnTo>
                  <a:lnTo>
                    <a:pt x="60045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63585" y="1600331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82585" y="952529"/>
              <a:ext cx="533809" cy="676194"/>
            </a:xfrm>
            <a:custGeom>
              <a:avLst/>
              <a:gdLst/>
              <a:ahLst/>
              <a:cxnLst/>
              <a:rect l="0" t="0" r="0" b="0"/>
              <a:pathLst>
                <a:path w="533809" h="676194">
                  <a:moveTo>
                    <a:pt x="70554" y="47678"/>
                  </a:moveTo>
                  <a:lnTo>
                    <a:pt x="46835" y="100705"/>
                  </a:lnTo>
                  <a:lnTo>
                    <a:pt x="32117" y="158151"/>
                  </a:lnTo>
                  <a:lnTo>
                    <a:pt x="17945" y="215772"/>
                  </a:lnTo>
                  <a:lnTo>
                    <a:pt x="14425" y="229931"/>
                  </a:lnTo>
                  <a:lnTo>
                    <a:pt x="10908" y="235860"/>
                  </a:lnTo>
                  <a:lnTo>
                    <a:pt x="7393" y="236304"/>
                  </a:lnTo>
                  <a:lnTo>
                    <a:pt x="3880" y="233090"/>
                  </a:lnTo>
                  <a:lnTo>
                    <a:pt x="3097" y="217041"/>
                  </a:lnTo>
                  <a:lnTo>
                    <a:pt x="12126" y="163021"/>
                  </a:lnTo>
                  <a:lnTo>
                    <a:pt x="26344" y="104430"/>
                  </a:lnTo>
                  <a:lnTo>
                    <a:pt x="50470" y="50916"/>
                  </a:lnTo>
                  <a:lnTo>
                    <a:pt x="66307" y="29230"/>
                  </a:lnTo>
                  <a:lnTo>
                    <a:pt x="88944" y="11793"/>
                  </a:lnTo>
                  <a:lnTo>
                    <a:pt x="114602" y="2483"/>
                  </a:lnTo>
                  <a:lnTo>
                    <a:pt x="127996" y="0"/>
                  </a:lnTo>
                  <a:lnTo>
                    <a:pt x="149117" y="3481"/>
                  </a:lnTo>
                  <a:lnTo>
                    <a:pt x="167472" y="13997"/>
                  </a:lnTo>
                  <a:lnTo>
                    <a:pt x="218238" y="64906"/>
                  </a:lnTo>
                  <a:lnTo>
                    <a:pt x="250548" y="124564"/>
                  </a:lnTo>
                  <a:lnTo>
                    <a:pt x="269409" y="181928"/>
                  </a:lnTo>
                  <a:lnTo>
                    <a:pt x="280773" y="242654"/>
                  </a:lnTo>
                  <a:lnTo>
                    <a:pt x="286817" y="288752"/>
                  </a:lnTo>
                  <a:lnTo>
                    <a:pt x="289504" y="336536"/>
                  </a:lnTo>
                  <a:lnTo>
                    <a:pt x="287578" y="381950"/>
                  </a:lnTo>
                  <a:lnTo>
                    <a:pt x="282823" y="425530"/>
                  </a:lnTo>
                  <a:lnTo>
                    <a:pt x="273569" y="486018"/>
                  </a:lnTo>
                  <a:lnTo>
                    <a:pt x="262248" y="526556"/>
                  </a:lnTo>
                  <a:lnTo>
                    <a:pt x="225765" y="580594"/>
                  </a:lnTo>
                  <a:lnTo>
                    <a:pt x="178601" y="641956"/>
                  </a:lnTo>
                  <a:lnTo>
                    <a:pt x="170662" y="650924"/>
                  </a:lnTo>
                  <a:lnTo>
                    <a:pt x="149362" y="664007"/>
                  </a:lnTo>
                  <a:lnTo>
                    <a:pt x="123127" y="672552"/>
                  </a:lnTo>
                  <a:lnTo>
                    <a:pt x="77813" y="676193"/>
                  </a:lnTo>
                  <a:lnTo>
                    <a:pt x="52723" y="672898"/>
                  </a:lnTo>
                  <a:lnTo>
                    <a:pt x="32994" y="664415"/>
                  </a:lnTo>
                  <a:lnTo>
                    <a:pt x="24457" y="658877"/>
                  </a:lnTo>
                  <a:lnTo>
                    <a:pt x="11852" y="640246"/>
                  </a:lnTo>
                  <a:lnTo>
                    <a:pt x="3520" y="615198"/>
                  </a:lnTo>
                  <a:lnTo>
                    <a:pt x="0" y="570551"/>
                  </a:lnTo>
                  <a:lnTo>
                    <a:pt x="3322" y="545618"/>
                  </a:lnTo>
                  <a:lnTo>
                    <a:pt x="14937" y="522838"/>
                  </a:lnTo>
                  <a:lnTo>
                    <a:pt x="31798" y="503355"/>
                  </a:lnTo>
                  <a:lnTo>
                    <a:pt x="71218" y="481316"/>
                  </a:lnTo>
                  <a:lnTo>
                    <a:pt x="81525" y="477150"/>
                  </a:lnTo>
                  <a:lnTo>
                    <a:pt x="105456" y="475640"/>
                  </a:lnTo>
                  <a:lnTo>
                    <a:pt x="164536" y="484203"/>
                  </a:lnTo>
                  <a:lnTo>
                    <a:pt x="215254" y="493783"/>
                  </a:lnTo>
                  <a:lnTo>
                    <a:pt x="267327" y="509620"/>
                  </a:lnTo>
                  <a:lnTo>
                    <a:pt x="319800" y="529130"/>
                  </a:lnTo>
                  <a:lnTo>
                    <a:pt x="380358" y="548278"/>
                  </a:lnTo>
                  <a:lnTo>
                    <a:pt x="443844" y="561329"/>
                  </a:lnTo>
                  <a:lnTo>
                    <a:pt x="496627" y="561961"/>
                  </a:lnTo>
                  <a:lnTo>
                    <a:pt x="533808" y="553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62036" y="884393"/>
              <a:ext cx="453551" cy="723212"/>
            </a:xfrm>
            <a:custGeom>
              <a:avLst/>
              <a:gdLst/>
              <a:ahLst/>
              <a:cxnLst/>
              <a:rect l="0" t="0" r="0" b="0"/>
              <a:pathLst>
                <a:path w="453551" h="723212">
                  <a:moveTo>
                    <a:pt x="249155" y="0"/>
                  </a:moveTo>
                  <a:lnTo>
                    <a:pt x="192941" y="16789"/>
                  </a:lnTo>
                  <a:lnTo>
                    <a:pt x="131250" y="20214"/>
                  </a:lnTo>
                  <a:lnTo>
                    <a:pt x="98487" y="23022"/>
                  </a:lnTo>
                  <a:lnTo>
                    <a:pt x="42446" y="43889"/>
                  </a:lnTo>
                  <a:lnTo>
                    <a:pt x="30630" y="50316"/>
                  </a:lnTo>
                  <a:lnTo>
                    <a:pt x="14383" y="69936"/>
                  </a:lnTo>
                  <a:lnTo>
                    <a:pt x="4432" y="95424"/>
                  </a:lnTo>
                  <a:lnTo>
                    <a:pt x="0" y="142658"/>
                  </a:lnTo>
                  <a:lnTo>
                    <a:pt x="4406" y="194867"/>
                  </a:lnTo>
                  <a:lnTo>
                    <a:pt x="7401" y="251931"/>
                  </a:lnTo>
                  <a:lnTo>
                    <a:pt x="14008" y="300684"/>
                  </a:lnTo>
                  <a:lnTo>
                    <a:pt x="19952" y="362728"/>
                  </a:lnTo>
                  <a:lnTo>
                    <a:pt x="22654" y="375180"/>
                  </a:lnTo>
                  <a:lnTo>
                    <a:pt x="25625" y="379971"/>
                  </a:lnTo>
                  <a:lnTo>
                    <a:pt x="28775" y="379656"/>
                  </a:lnTo>
                  <a:lnTo>
                    <a:pt x="41918" y="359326"/>
                  </a:lnTo>
                  <a:lnTo>
                    <a:pt x="67319" y="321712"/>
                  </a:lnTo>
                  <a:lnTo>
                    <a:pt x="103273" y="292922"/>
                  </a:lnTo>
                  <a:lnTo>
                    <a:pt x="134961" y="279944"/>
                  </a:lnTo>
                  <a:lnTo>
                    <a:pt x="172296" y="276749"/>
                  </a:lnTo>
                  <a:lnTo>
                    <a:pt x="223185" y="288677"/>
                  </a:lnTo>
                  <a:lnTo>
                    <a:pt x="283280" y="318805"/>
                  </a:lnTo>
                  <a:lnTo>
                    <a:pt x="339740" y="349100"/>
                  </a:lnTo>
                  <a:lnTo>
                    <a:pt x="392801" y="396671"/>
                  </a:lnTo>
                  <a:lnTo>
                    <a:pt x="431441" y="459945"/>
                  </a:lnTo>
                  <a:lnTo>
                    <a:pt x="444586" y="509457"/>
                  </a:lnTo>
                  <a:lnTo>
                    <a:pt x="453550" y="561692"/>
                  </a:lnTo>
                  <a:lnTo>
                    <a:pt x="448667" y="613044"/>
                  </a:lnTo>
                  <a:lnTo>
                    <a:pt x="438823" y="643691"/>
                  </a:lnTo>
                  <a:lnTo>
                    <a:pt x="423529" y="666671"/>
                  </a:lnTo>
                  <a:lnTo>
                    <a:pt x="405034" y="683513"/>
                  </a:lnTo>
                  <a:lnTo>
                    <a:pt x="372551" y="699572"/>
                  </a:lnTo>
                  <a:lnTo>
                    <a:pt x="316597" y="715478"/>
                  </a:lnTo>
                  <a:lnTo>
                    <a:pt x="272648" y="723211"/>
                  </a:lnTo>
                  <a:lnTo>
                    <a:pt x="215172" y="722382"/>
                  </a:lnTo>
                  <a:lnTo>
                    <a:pt x="156808" y="714728"/>
                  </a:lnTo>
                  <a:lnTo>
                    <a:pt x="95863" y="701661"/>
                  </a:lnTo>
                  <a:lnTo>
                    <a:pt x="70171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48145" y="123183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8782" y="9065"/>
                  </a:lnTo>
                  <a:lnTo>
                    <a:pt x="26971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16840" y="894922"/>
              <a:ext cx="491873" cy="750808"/>
            </a:xfrm>
            <a:custGeom>
              <a:avLst/>
              <a:gdLst/>
              <a:ahLst/>
              <a:cxnLst/>
              <a:rect l="0" t="0" r="0" b="0"/>
              <a:pathLst>
                <a:path w="491873" h="750808">
                  <a:moveTo>
                    <a:pt x="62973" y="726466"/>
                  </a:moveTo>
                  <a:lnTo>
                    <a:pt x="48502" y="692844"/>
                  </a:lnTo>
                  <a:lnTo>
                    <a:pt x="40098" y="638023"/>
                  </a:lnTo>
                  <a:lnTo>
                    <a:pt x="30849" y="585227"/>
                  </a:lnTo>
                  <a:lnTo>
                    <a:pt x="23819" y="531370"/>
                  </a:lnTo>
                  <a:lnTo>
                    <a:pt x="15855" y="471250"/>
                  </a:lnTo>
                  <a:lnTo>
                    <a:pt x="11422" y="410804"/>
                  </a:lnTo>
                  <a:lnTo>
                    <a:pt x="9484" y="351527"/>
                  </a:lnTo>
                  <a:lnTo>
                    <a:pt x="2061" y="294565"/>
                  </a:lnTo>
                  <a:lnTo>
                    <a:pt x="471" y="246376"/>
                  </a:lnTo>
                  <a:lnTo>
                    <a:pt x="0" y="190763"/>
                  </a:lnTo>
                  <a:lnTo>
                    <a:pt x="2981" y="140360"/>
                  </a:lnTo>
                  <a:lnTo>
                    <a:pt x="5430" y="125159"/>
                  </a:lnTo>
                  <a:lnTo>
                    <a:pt x="8234" y="119704"/>
                  </a:lnTo>
                  <a:lnTo>
                    <a:pt x="11272" y="120747"/>
                  </a:lnTo>
                  <a:lnTo>
                    <a:pt x="35238" y="174435"/>
                  </a:lnTo>
                  <a:lnTo>
                    <a:pt x="55537" y="231028"/>
                  </a:lnTo>
                  <a:lnTo>
                    <a:pt x="76566" y="292524"/>
                  </a:lnTo>
                  <a:lnTo>
                    <a:pt x="102183" y="347641"/>
                  </a:lnTo>
                  <a:lnTo>
                    <a:pt x="122538" y="406448"/>
                  </a:lnTo>
                  <a:lnTo>
                    <a:pt x="150995" y="463125"/>
                  </a:lnTo>
                  <a:lnTo>
                    <a:pt x="191938" y="526191"/>
                  </a:lnTo>
                  <a:lnTo>
                    <a:pt x="227803" y="587947"/>
                  </a:lnTo>
                  <a:lnTo>
                    <a:pt x="271332" y="642021"/>
                  </a:lnTo>
                  <a:lnTo>
                    <a:pt x="318583" y="702271"/>
                  </a:lnTo>
                  <a:lnTo>
                    <a:pt x="362619" y="738921"/>
                  </a:lnTo>
                  <a:lnTo>
                    <a:pt x="386052" y="748769"/>
                  </a:lnTo>
                  <a:lnTo>
                    <a:pt x="408944" y="750807"/>
                  </a:lnTo>
                  <a:lnTo>
                    <a:pt x="429648" y="746643"/>
                  </a:lnTo>
                  <a:lnTo>
                    <a:pt x="446648" y="736993"/>
                  </a:lnTo>
                  <a:lnTo>
                    <a:pt x="469373" y="707229"/>
                  </a:lnTo>
                  <a:lnTo>
                    <a:pt x="479746" y="652006"/>
                  </a:lnTo>
                  <a:lnTo>
                    <a:pt x="485292" y="607195"/>
                  </a:lnTo>
                  <a:lnTo>
                    <a:pt x="491872" y="545287"/>
                  </a:lnTo>
                  <a:lnTo>
                    <a:pt x="490701" y="494189"/>
                  </a:lnTo>
                  <a:lnTo>
                    <a:pt x="486065" y="445124"/>
                  </a:lnTo>
                  <a:lnTo>
                    <a:pt x="481572" y="397830"/>
                  </a:lnTo>
                  <a:lnTo>
                    <a:pt x="475951" y="346773"/>
                  </a:lnTo>
                  <a:lnTo>
                    <a:pt x="471166" y="294600"/>
                  </a:lnTo>
                  <a:lnTo>
                    <a:pt x="462339" y="245216"/>
                  </a:lnTo>
                  <a:lnTo>
                    <a:pt x="455435" y="197829"/>
                  </a:lnTo>
                  <a:lnTo>
                    <a:pt x="447513" y="135003"/>
                  </a:lnTo>
                  <a:lnTo>
                    <a:pt x="431273" y="74840"/>
                  </a:lnTo>
                  <a:lnTo>
                    <a:pt x="424003" y="39332"/>
                  </a:lnTo>
                  <a:lnTo>
                    <a:pt x="4209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06734" y="1339652"/>
              <a:ext cx="210075" cy="313323"/>
            </a:xfrm>
            <a:custGeom>
              <a:avLst/>
              <a:gdLst/>
              <a:ahLst/>
              <a:cxnLst/>
              <a:rect l="0" t="0" r="0" b="0"/>
              <a:pathLst>
                <a:path w="210075" h="313323">
                  <a:moveTo>
                    <a:pt x="125846" y="113280"/>
                  </a:moveTo>
                  <a:lnTo>
                    <a:pt x="122727" y="70589"/>
                  </a:lnTo>
                  <a:lnTo>
                    <a:pt x="106718" y="19617"/>
                  </a:lnTo>
                  <a:lnTo>
                    <a:pt x="95508" y="3022"/>
                  </a:lnTo>
                  <a:lnTo>
                    <a:pt x="88073" y="0"/>
                  </a:lnTo>
                  <a:lnTo>
                    <a:pt x="79607" y="326"/>
                  </a:lnTo>
                  <a:lnTo>
                    <a:pt x="70454" y="2882"/>
                  </a:lnTo>
                  <a:lnTo>
                    <a:pt x="54044" y="15081"/>
                  </a:lnTo>
                  <a:lnTo>
                    <a:pt x="40122" y="32202"/>
                  </a:lnTo>
                  <a:lnTo>
                    <a:pt x="12190" y="87699"/>
                  </a:lnTo>
                  <a:lnTo>
                    <a:pt x="2011" y="149085"/>
                  </a:lnTo>
                  <a:lnTo>
                    <a:pt x="0" y="207484"/>
                  </a:lnTo>
                  <a:lnTo>
                    <a:pt x="5192" y="264080"/>
                  </a:lnTo>
                  <a:lnTo>
                    <a:pt x="14120" y="285977"/>
                  </a:lnTo>
                  <a:lnTo>
                    <a:pt x="19777" y="295092"/>
                  </a:lnTo>
                  <a:lnTo>
                    <a:pt x="28227" y="299999"/>
                  </a:lnTo>
                  <a:lnTo>
                    <a:pt x="50095" y="302331"/>
                  </a:lnTo>
                  <a:lnTo>
                    <a:pt x="58968" y="298976"/>
                  </a:lnTo>
                  <a:lnTo>
                    <a:pt x="71946" y="285889"/>
                  </a:lnTo>
                  <a:lnTo>
                    <a:pt x="101966" y="227330"/>
                  </a:lnTo>
                  <a:lnTo>
                    <a:pt x="111362" y="186457"/>
                  </a:lnTo>
                  <a:lnTo>
                    <a:pt x="120126" y="130724"/>
                  </a:lnTo>
                  <a:lnTo>
                    <a:pt x="118562" y="94272"/>
                  </a:lnTo>
                  <a:lnTo>
                    <a:pt x="117481" y="93589"/>
                  </a:lnTo>
                  <a:lnTo>
                    <a:pt x="117129" y="123823"/>
                  </a:lnTo>
                  <a:lnTo>
                    <a:pt x="126898" y="180267"/>
                  </a:lnTo>
                  <a:lnTo>
                    <a:pt x="140092" y="236217"/>
                  </a:lnTo>
                  <a:lnTo>
                    <a:pt x="156064" y="270199"/>
                  </a:lnTo>
                  <a:lnTo>
                    <a:pt x="172032" y="285577"/>
                  </a:lnTo>
                  <a:lnTo>
                    <a:pt x="210074" y="3133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90507" y="968621"/>
              <a:ext cx="73701" cy="663297"/>
            </a:xfrm>
            <a:custGeom>
              <a:avLst/>
              <a:gdLst/>
              <a:ahLst/>
              <a:cxnLst/>
              <a:rect l="0" t="0" r="0" b="0"/>
              <a:pathLst>
                <a:path w="73701" h="663297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9066" y="171186"/>
                  </a:lnTo>
                  <a:lnTo>
                    <a:pt x="11410" y="227964"/>
                  </a:lnTo>
                  <a:lnTo>
                    <a:pt x="18805" y="287359"/>
                  </a:lnTo>
                  <a:lnTo>
                    <a:pt x="20613" y="349481"/>
                  </a:lnTo>
                  <a:lnTo>
                    <a:pt x="26515" y="398218"/>
                  </a:lnTo>
                  <a:lnTo>
                    <a:pt x="31754" y="458683"/>
                  </a:lnTo>
                  <a:lnTo>
                    <a:pt x="42841" y="521926"/>
                  </a:lnTo>
                  <a:lnTo>
                    <a:pt x="52858" y="577735"/>
                  </a:lnTo>
                  <a:lnTo>
                    <a:pt x="66724" y="637816"/>
                  </a:lnTo>
                  <a:lnTo>
                    <a:pt x="73700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74694" y="1221305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27005" y="14573"/>
                  </a:lnTo>
                  <a:lnTo>
                    <a:pt x="177616" y="26545"/>
                  </a:lnTo>
                  <a:lnTo>
                    <a:pt x="119703" y="36179"/>
                  </a:lnTo>
                  <a:lnTo>
                    <a:pt x="58827" y="4934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18313" y="1400290"/>
              <a:ext cx="143592" cy="210686"/>
            </a:xfrm>
            <a:custGeom>
              <a:avLst/>
              <a:gdLst/>
              <a:ahLst/>
              <a:cxnLst/>
              <a:rect l="0" t="0" r="0" b="0"/>
              <a:pathLst>
                <a:path w="143592" h="210686">
                  <a:moveTo>
                    <a:pt x="9065" y="10528"/>
                  </a:moveTo>
                  <a:lnTo>
                    <a:pt x="0" y="69145"/>
                  </a:lnTo>
                  <a:lnTo>
                    <a:pt x="7231" y="122149"/>
                  </a:lnTo>
                  <a:lnTo>
                    <a:pt x="23324" y="178432"/>
                  </a:lnTo>
                  <a:lnTo>
                    <a:pt x="36459" y="196676"/>
                  </a:lnTo>
                  <a:lnTo>
                    <a:pt x="44876" y="204817"/>
                  </a:lnTo>
                  <a:lnTo>
                    <a:pt x="55166" y="209074"/>
                  </a:lnTo>
                  <a:lnTo>
                    <a:pt x="79077" y="210685"/>
                  </a:lnTo>
                  <a:lnTo>
                    <a:pt x="99063" y="204382"/>
                  </a:lnTo>
                  <a:lnTo>
                    <a:pt x="107668" y="199425"/>
                  </a:lnTo>
                  <a:lnTo>
                    <a:pt x="120349" y="184560"/>
                  </a:lnTo>
                  <a:lnTo>
                    <a:pt x="138022" y="146420"/>
                  </a:lnTo>
                  <a:lnTo>
                    <a:pt x="143591" y="109934"/>
                  </a:lnTo>
                  <a:lnTo>
                    <a:pt x="137067" y="56853"/>
                  </a:lnTo>
                  <a:lnTo>
                    <a:pt x="124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08608" y="1326590"/>
              <a:ext cx="176740" cy="311863"/>
            </a:xfrm>
            <a:custGeom>
              <a:avLst/>
              <a:gdLst/>
              <a:ahLst/>
              <a:cxnLst/>
              <a:rect l="0" t="0" r="0" b="0"/>
              <a:pathLst>
                <a:path w="176740" h="311863">
                  <a:moveTo>
                    <a:pt x="29340" y="189513"/>
                  </a:moveTo>
                  <a:lnTo>
                    <a:pt x="49583" y="248130"/>
                  </a:lnTo>
                  <a:lnTo>
                    <a:pt x="74004" y="301607"/>
                  </a:lnTo>
                  <a:lnTo>
                    <a:pt x="81946" y="311862"/>
                  </a:lnTo>
                  <a:lnTo>
                    <a:pt x="57701" y="258627"/>
                  </a:lnTo>
                  <a:lnTo>
                    <a:pt x="32212" y="206155"/>
                  </a:lnTo>
                  <a:lnTo>
                    <a:pt x="9123" y="145084"/>
                  </a:lnTo>
                  <a:lnTo>
                    <a:pt x="0" y="90790"/>
                  </a:lnTo>
                  <a:lnTo>
                    <a:pt x="8111" y="66088"/>
                  </a:lnTo>
                  <a:lnTo>
                    <a:pt x="23414" y="45750"/>
                  </a:lnTo>
                  <a:lnTo>
                    <a:pt x="51761" y="27724"/>
                  </a:lnTo>
                  <a:lnTo>
                    <a:pt x="114857" y="4957"/>
                  </a:lnTo>
                  <a:lnTo>
                    <a:pt x="1767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07691" y="1410558"/>
              <a:ext cx="282983" cy="213850"/>
            </a:xfrm>
            <a:custGeom>
              <a:avLst/>
              <a:gdLst/>
              <a:ahLst/>
              <a:cxnLst/>
              <a:rect l="0" t="0" r="0" b="0"/>
              <a:pathLst>
                <a:path w="282983" h="213850">
                  <a:moveTo>
                    <a:pt x="177697" y="116074"/>
                  </a:moveTo>
                  <a:lnTo>
                    <a:pt x="174578" y="73382"/>
                  </a:lnTo>
                  <a:lnTo>
                    <a:pt x="163125" y="42203"/>
                  </a:lnTo>
                  <a:lnTo>
                    <a:pt x="157454" y="31732"/>
                  </a:lnTo>
                  <a:lnTo>
                    <a:pt x="138674" y="13858"/>
                  </a:lnTo>
                  <a:lnTo>
                    <a:pt x="127115" y="5816"/>
                  </a:lnTo>
                  <a:lnTo>
                    <a:pt x="104913" y="0"/>
                  </a:lnTo>
                  <a:lnTo>
                    <a:pt x="62064" y="5798"/>
                  </a:lnTo>
                  <a:lnTo>
                    <a:pt x="44027" y="17929"/>
                  </a:lnTo>
                  <a:lnTo>
                    <a:pt x="13382" y="54313"/>
                  </a:lnTo>
                  <a:lnTo>
                    <a:pt x="5232" y="77706"/>
                  </a:lnTo>
                  <a:lnTo>
                    <a:pt x="0" y="130852"/>
                  </a:lnTo>
                  <a:lnTo>
                    <a:pt x="5524" y="155397"/>
                  </a:lnTo>
                  <a:lnTo>
                    <a:pt x="21788" y="185827"/>
                  </a:lnTo>
                  <a:lnTo>
                    <a:pt x="35874" y="200887"/>
                  </a:lnTo>
                  <a:lnTo>
                    <a:pt x="53833" y="211481"/>
                  </a:lnTo>
                  <a:lnTo>
                    <a:pt x="73513" y="213849"/>
                  </a:lnTo>
                  <a:lnTo>
                    <a:pt x="83675" y="212843"/>
                  </a:lnTo>
                  <a:lnTo>
                    <a:pt x="92789" y="207492"/>
                  </a:lnTo>
                  <a:lnTo>
                    <a:pt x="109154" y="189070"/>
                  </a:lnTo>
                  <a:lnTo>
                    <a:pt x="125932" y="157979"/>
                  </a:lnTo>
                  <a:lnTo>
                    <a:pt x="138313" y="115362"/>
                  </a:lnTo>
                  <a:lnTo>
                    <a:pt x="138505" y="73559"/>
                  </a:lnTo>
                  <a:lnTo>
                    <a:pt x="165349" y="127708"/>
                  </a:lnTo>
                  <a:lnTo>
                    <a:pt x="175719" y="146981"/>
                  </a:lnTo>
                  <a:lnTo>
                    <a:pt x="201288" y="169815"/>
                  </a:lnTo>
                  <a:lnTo>
                    <a:pt x="259808" y="195103"/>
                  </a:lnTo>
                  <a:lnTo>
                    <a:pt x="282982" y="200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90673" y="1010735"/>
              <a:ext cx="94758" cy="610654"/>
            </a:xfrm>
            <a:custGeom>
              <a:avLst/>
              <a:gdLst/>
              <a:ahLst/>
              <a:cxnLst/>
              <a:rect l="0" t="0" r="0" b="0"/>
              <a:pathLst>
                <a:path w="94758" h="610654">
                  <a:moveTo>
                    <a:pt x="0" y="0"/>
                  </a:moveTo>
                  <a:lnTo>
                    <a:pt x="3120" y="59358"/>
                  </a:lnTo>
                  <a:lnTo>
                    <a:pt x="11453" y="106105"/>
                  </a:lnTo>
                  <a:lnTo>
                    <a:pt x="18211" y="162460"/>
                  </a:lnTo>
                  <a:lnTo>
                    <a:pt x="23334" y="211913"/>
                  </a:lnTo>
                  <a:lnTo>
                    <a:pt x="32261" y="260491"/>
                  </a:lnTo>
                  <a:lnTo>
                    <a:pt x="40168" y="318827"/>
                  </a:lnTo>
                  <a:lnTo>
                    <a:pt x="50135" y="375411"/>
                  </a:lnTo>
                  <a:lnTo>
                    <a:pt x="60250" y="431648"/>
                  </a:lnTo>
                  <a:lnTo>
                    <a:pt x="68183" y="487817"/>
                  </a:lnTo>
                  <a:lnTo>
                    <a:pt x="77654" y="541112"/>
                  </a:lnTo>
                  <a:lnTo>
                    <a:pt x="91696" y="599069"/>
                  </a:lnTo>
                  <a:lnTo>
                    <a:pt x="94757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22383" y="947564"/>
              <a:ext cx="52643" cy="684354"/>
            </a:xfrm>
            <a:custGeom>
              <a:avLst/>
              <a:gdLst/>
              <a:ahLst/>
              <a:cxnLst/>
              <a:rect l="0" t="0" r="0" b="0"/>
              <a:pathLst>
                <a:path w="52643" h="684354">
                  <a:moveTo>
                    <a:pt x="0" y="0"/>
                  </a:moveTo>
                  <a:lnTo>
                    <a:pt x="0" y="62478"/>
                  </a:lnTo>
                  <a:lnTo>
                    <a:pt x="0" y="119186"/>
                  </a:lnTo>
                  <a:lnTo>
                    <a:pt x="5588" y="166986"/>
                  </a:lnTo>
                  <a:lnTo>
                    <a:pt x="9064" y="218193"/>
                  </a:lnTo>
                  <a:lnTo>
                    <a:pt x="15684" y="276000"/>
                  </a:lnTo>
                  <a:lnTo>
                    <a:pt x="25054" y="331992"/>
                  </a:lnTo>
                  <a:lnTo>
                    <a:pt x="29651" y="385627"/>
                  </a:lnTo>
                  <a:lnTo>
                    <a:pt x="36601" y="438564"/>
                  </a:lnTo>
                  <a:lnTo>
                    <a:pt x="42195" y="500448"/>
                  </a:lnTo>
                  <a:lnTo>
                    <a:pt x="50232" y="557732"/>
                  </a:lnTo>
                  <a:lnTo>
                    <a:pt x="51928" y="606281"/>
                  </a:lnTo>
                  <a:lnTo>
                    <a:pt x="52431" y="652642"/>
                  </a:lnTo>
                  <a:lnTo>
                    <a:pt x="52642" y="684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69700" y="875577"/>
              <a:ext cx="610654" cy="801499"/>
            </a:xfrm>
            <a:custGeom>
              <a:avLst/>
              <a:gdLst/>
              <a:ahLst/>
              <a:cxnLst/>
              <a:rect l="0" t="0" r="0" b="0"/>
              <a:pathLst>
                <a:path w="610654" h="801499">
                  <a:moveTo>
                    <a:pt x="0" y="145687"/>
                  </a:moveTo>
                  <a:lnTo>
                    <a:pt x="9575" y="114405"/>
                  </a:lnTo>
                  <a:lnTo>
                    <a:pt x="39403" y="75999"/>
                  </a:lnTo>
                  <a:lnTo>
                    <a:pt x="65487" y="54589"/>
                  </a:lnTo>
                  <a:lnTo>
                    <a:pt x="127571" y="27698"/>
                  </a:lnTo>
                  <a:lnTo>
                    <a:pt x="182737" y="6957"/>
                  </a:lnTo>
                  <a:lnTo>
                    <a:pt x="238693" y="0"/>
                  </a:lnTo>
                  <a:lnTo>
                    <a:pt x="294807" y="1746"/>
                  </a:lnTo>
                  <a:lnTo>
                    <a:pt x="356583" y="17461"/>
                  </a:lnTo>
                  <a:lnTo>
                    <a:pt x="387974" y="36074"/>
                  </a:lnTo>
                  <a:lnTo>
                    <a:pt x="411444" y="63296"/>
                  </a:lnTo>
                  <a:lnTo>
                    <a:pt x="439952" y="119932"/>
                  </a:lnTo>
                  <a:lnTo>
                    <a:pt x="451371" y="174221"/>
                  </a:lnTo>
                  <a:lnTo>
                    <a:pt x="460560" y="230005"/>
                  </a:lnTo>
                  <a:lnTo>
                    <a:pt x="457132" y="286085"/>
                  </a:lnTo>
                  <a:lnTo>
                    <a:pt x="436785" y="341052"/>
                  </a:lnTo>
                  <a:lnTo>
                    <a:pt x="403342" y="392166"/>
                  </a:lnTo>
                  <a:lnTo>
                    <a:pt x="374297" y="421235"/>
                  </a:lnTo>
                  <a:lnTo>
                    <a:pt x="355867" y="431149"/>
                  </a:lnTo>
                  <a:lnTo>
                    <a:pt x="320171" y="437719"/>
                  </a:lnTo>
                  <a:lnTo>
                    <a:pt x="314053" y="442150"/>
                  </a:lnTo>
                  <a:lnTo>
                    <a:pt x="312314" y="448614"/>
                  </a:lnTo>
                  <a:lnTo>
                    <a:pt x="316621" y="466325"/>
                  </a:lnTo>
                  <a:lnTo>
                    <a:pt x="339367" y="529314"/>
                  </a:lnTo>
                  <a:lnTo>
                    <a:pt x="362656" y="584590"/>
                  </a:lnTo>
                  <a:lnTo>
                    <a:pt x="389786" y="640569"/>
                  </a:lnTo>
                  <a:lnTo>
                    <a:pt x="425850" y="696250"/>
                  </a:lnTo>
                  <a:lnTo>
                    <a:pt x="474402" y="755128"/>
                  </a:lnTo>
                  <a:lnTo>
                    <a:pt x="505551" y="781977"/>
                  </a:lnTo>
                  <a:lnTo>
                    <a:pt x="542597" y="799161"/>
                  </a:lnTo>
                  <a:lnTo>
                    <a:pt x="569487" y="801498"/>
                  </a:lnTo>
                  <a:lnTo>
                    <a:pt x="610653" y="798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54010" y="1282512"/>
              <a:ext cx="178986" cy="257697"/>
            </a:xfrm>
            <a:custGeom>
              <a:avLst/>
              <a:gdLst/>
              <a:ahLst/>
              <a:cxnLst/>
              <a:rect l="0" t="0" r="0" b="0"/>
              <a:pathLst>
                <a:path w="178986" h="257697">
                  <a:moveTo>
                    <a:pt x="0" y="117778"/>
                  </a:moveTo>
                  <a:lnTo>
                    <a:pt x="33622" y="115438"/>
                  </a:lnTo>
                  <a:lnTo>
                    <a:pt x="70664" y="99797"/>
                  </a:lnTo>
                  <a:lnTo>
                    <a:pt x="102046" y="73456"/>
                  </a:lnTo>
                  <a:lnTo>
                    <a:pt x="114764" y="53625"/>
                  </a:lnTo>
                  <a:lnTo>
                    <a:pt x="118077" y="33114"/>
                  </a:lnTo>
                  <a:lnTo>
                    <a:pt x="117323" y="22730"/>
                  </a:lnTo>
                  <a:lnTo>
                    <a:pt x="113310" y="14639"/>
                  </a:lnTo>
                  <a:lnTo>
                    <a:pt x="99493" y="2528"/>
                  </a:lnTo>
                  <a:lnTo>
                    <a:pt x="90895" y="0"/>
                  </a:lnTo>
                  <a:lnTo>
                    <a:pt x="71984" y="312"/>
                  </a:lnTo>
                  <a:lnTo>
                    <a:pt x="54999" y="10588"/>
                  </a:lnTo>
                  <a:lnTo>
                    <a:pt x="40822" y="26854"/>
                  </a:lnTo>
                  <a:lnTo>
                    <a:pt x="30621" y="45782"/>
                  </a:lnTo>
                  <a:lnTo>
                    <a:pt x="22946" y="103340"/>
                  </a:lnTo>
                  <a:lnTo>
                    <a:pt x="23956" y="151454"/>
                  </a:lnTo>
                  <a:lnTo>
                    <a:pt x="44074" y="200339"/>
                  </a:lnTo>
                  <a:lnTo>
                    <a:pt x="58193" y="221152"/>
                  </a:lnTo>
                  <a:lnTo>
                    <a:pt x="85873" y="244853"/>
                  </a:lnTo>
                  <a:lnTo>
                    <a:pt x="106016" y="255364"/>
                  </a:lnTo>
                  <a:lnTo>
                    <a:pt x="132906" y="257696"/>
                  </a:lnTo>
                  <a:lnTo>
                    <a:pt x="178985" y="254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52418" y="1242362"/>
              <a:ext cx="222801" cy="292954"/>
            </a:xfrm>
            <a:custGeom>
              <a:avLst/>
              <a:gdLst/>
              <a:ahLst/>
              <a:cxnLst/>
              <a:rect l="0" t="0" r="0" b="0"/>
              <a:pathLst>
                <a:path w="222801" h="292954">
                  <a:moveTo>
                    <a:pt x="138504" y="0"/>
                  </a:moveTo>
                  <a:lnTo>
                    <a:pt x="79887" y="20244"/>
                  </a:lnTo>
                  <a:lnTo>
                    <a:pt x="26410" y="52998"/>
                  </a:lnTo>
                  <a:lnTo>
                    <a:pt x="11476" y="68008"/>
                  </a:lnTo>
                  <a:lnTo>
                    <a:pt x="938" y="86378"/>
                  </a:lnTo>
                  <a:lnTo>
                    <a:pt x="0" y="95020"/>
                  </a:lnTo>
                  <a:lnTo>
                    <a:pt x="5197" y="110861"/>
                  </a:lnTo>
                  <a:lnTo>
                    <a:pt x="18425" y="122582"/>
                  </a:lnTo>
                  <a:lnTo>
                    <a:pt x="26865" y="127345"/>
                  </a:lnTo>
                  <a:lnTo>
                    <a:pt x="82440" y="136159"/>
                  </a:lnTo>
                  <a:lnTo>
                    <a:pt x="143504" y="147952"/>
                  </a:lnTo>
                  <a:lnTo>
                    <a:pt x="178980" y="161211"/>
                  </a:lnTo>
                  <a:lnTo>
                    <a:pt x="199777" y="174595"/>
                  </a:lnTo>
                  <a:lnTo>
                    <a:pt x="216820" y="192242"/>
                  </a:lnTo>
                  <a:lnTo>
                    <a:pt x="221130" y="203030"/>
                  </a:lnTo>
                  <a:lnTo>
                    <a:pt x="222800" y="227496"/>
                  </a:lnTo>
                  <a:lnTo>
                    <a:pt x="211574" y="261989"/>
                  </a:lnTo>
                  <a:lnTo>
                    <a:pt x="196716" y="277487"/>
                  </a:lnTo>
                  <a:lnTo>
                    <a:pt x="187840" y="283257"/>
                  </a:lnTo>
                  <a:lnTo>
                    <a:pt x="152992" y="291379"/>
                  </a:lnTo>
                  <a:lnTo>
                    <a:pt x="93230" y="292953"/>
                  </a:lnTo>
                  <a:lnTo>
                    <a:pt x="58799" y="286193"/>
                  </a:lnTo>
                  <a:lnTo>
                    <a:pt x="3321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130546" y="1326590"/>
              <a:ext cx="180100" cy="237774"/>
            </a:xfrm>
            <a:custGeom>
              <a:avLst/>
              <a:gdLst/>
              <a:ahLst/>
              <a:cxnLst/>
              <a:rect l="0" t="0" r="0" b="0"/>
              <a:pathLst>
                <a:path w="180100" h="237774">
                  <a:moveTo>
                    <a:pt x="144646" y="42114"/>
                  </a:moveTo>
                  <a:lnTo>
                    <a:pt x="133467" y="30936"/>
                  </a:lnTo>
                  <a:lnTo>
                    <a:pt x="115501" y="25448"/>
                  </a:lnTo>
                  <a:lnTo>
                    <a:pt x="93088" y="24178"/>
                  </a:lnTo>
                  <a:lnTo>
                    <a:pt x="71428" y="27514"/>
                  </a:lnTo>
                  <a:lnTo>
                    <a:pt x="53223" y="36015"/>
                  </a:lnTo>
                  <a:lnTo>
                    <a:pt x="22472" y="60537"/>
                  </a:lnTo>
                  <a:lnTo>
                    <a:pt x="6540" y="92156"/>
                  </a:lnTo>
                  <a:lnTo>
                    <a:pt x="0" y="131161"/>
                  </a:lnTo>
                  <a:lnTo>
                    <a:pt x="4709" y="155390"/>
                  </a:lnTo>
                  <a:lnTo>
                    <a:pt x="33325" y="209066"/>
                  </a:lnTo>
                  <a:lnTo>
                    <a:pt x="46817" y="225890"/>
                  </a:lnTo>
                  <a:lnTo>
                    <a:pt x="66851" y="234926"/>
                  </a:lnTo>
                  <a:lnTo>
                    <a:pt x="91353" y="237773"/>
                  </a:lnTo>
                  <a:lnTo>
                    <a:pt x="117841" y="235139"/>
                  </a:lnTo>
                  <a:lnTo>
                    <a:pt x="138972" y="223829"/>
                  </a:lnTo>
                  <a:lnTo>
                    <a:pt x="154992" y="207104"/>
                  </a:lnTo>
                  <a:lnTo>
                    <a:pt x="178793" y="157471"/>
                  </a:lnTo>
                  <a:lnTo>
                    <a:pt x="180099" y="133548"/>
                  </a:lnTo>
                  <a:lnTo>
                    <a:pt x="171138" y="93772"/>
                  </a:lnTo>
                  <a:lnTo>
                    <a:pt x="153665" y="58590"/>
                  </a:lnTo>
                  <a:lnTo>
                    <a:pt x="1130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38362" y="1358176"/>
              <a:ext cx="188426" cy="242002"/>
            </a:xfrm>
            <a:custGeom>
              <a:avLst/>
              <a:gdLst/>
              <a:ahLst/>
              <a:cxnLst/>
              <a:rect l="0" t="0" r="0" b="0"/>
              <a:pathLst>
                <a:path w="188426" h="242002">
                  <a:moveTo>
                    <a:pt x="0" y="0"/>
                  </a:moveTo>
                  <a:lnTo>
                    <a:pt x="16768" y="5589"/>
                  </a:lnTo>
                  <a:lnTo>
                    <a:pt x="21708" y="11915"/>
                  </a:lnTo>
                  <a:lnTo>
                    <a:pt x="27196" y="31422"/>
                  </a:lnTo>
                  <a:lnTo>
                    <a:pt x="30719" y="89308"/>
                  </a:lnTo>
                  <a:lnTo>
                    <a:pt x="34535" y="150135"/>
                  </a:lnTo>
                  <a:lnTo>
                    <a:pt x="46108" y="194613"/>
                  </a:lnTo>
                  <a:lnTo>
                    <a:pt x="51796" y="206951"/>
                  </a:lnTo>
                  <a:lnTo>
                    <a:pt x="70594" y="226899"/>
                  </a:lnTo>
                  <a:lnTo>
                    <a:pt x="82157" y="235494"/>
                  </a:lnTo>
                  <a:lnTo>
                    <a:pt x="104365" y="241924"/>
                  </a:lnTo>
                  <a:lnTo>
                    <a:pt x="115200" y="242001"/>
                  </a:lnTo>
                  <a:lnTo>
                    <a:pt x="136598" y="232728"/>
                  </a:lnTo>
                  <a:lnTo>
                    <a:pt x="155467" y="216908"/>
                  </a:lnTo>
                  <a:lnTo>
                    <a:pt x="177113" y="178157"/>
                  </a:lnTo>
                  <a:lnTo>
                    <a:pt x="184002" y="156389"/>
                  </a:lnTo>
                  <a:lnTo>
                    <a:pt x="188425" y="104288"/>
                  </a:lnTo>
                  <a:lnTo>
                    <a:pt x="186071" y="65995"/>
                  </a:lnTo>
                  <a:lnTo>
                    <a:pt x="16845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612103" y="1305533"/>
              <a:ext cx="157929" cy="244230"/>
            </a:xfrm>
            <a:custGeom>
              <a:avLst/>
              <a:gdLst/>
              <a:ahLst/>
              <a:cxnLst/>
              <a:rect l="0" t="0" r="0" b="0"/>
              <a:pathLst>
                <a:path w="157929" h="244230">
                  <a:moveTo>
                    <a:pt x="0" y="115814"/>
                  </a:moveTo>
                  <a:lnTo>
                    <a:pt x="23720" y="174431"/>
                  </a:lnTo>
                  <a:lnTo>
                    <a:pt x="42003" y="231027"/>
                  </a:lnTo>
                  <a:lnTo>
                    <a:pt x="46745" y="244229"/>
                  </a:lnTo>
                  <a:lnTo>
                    <a:pt x="34269" y="190124"/>
                  </a:lnTo>
                  <a:lnTo>
                    <a:pt x="17439" y="128040"/>
                  </a:lnTo>
                  <a:lnTo>
                    <a:pt x="12576" y="89671"/>
                  </a:lnTo>
                  <a:lnTo>
                    <a:pt x="16725" y="54255"/>
                  </a:lnTo>
                  <a:lnTo>
                    <a:pt x="28491" y="35422"/>
                  </a:lnTo>
                  <a:lnTo>
                    <a:pt x="46588" y="20423"/>
                  </a:lnTo>
                  <a:lnTo>
                    <a:pt x="83084" y="6571"/>
                  </a:lnTo>
                  <a:lnTo>
                    <a:pt x="131098" y="1298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878069" y="1340240"/>
              <a:ext cx="144647" cy="210277"/>
            </a:xfrm>
            <a:custGeom>
              <a:avLst/>
              <a:gdLst/>
              <a:ahLst/>
              <a:cxnLst/>
              <a:rect l="0" t="0" r="0" b="0"/>
              <a:pathLst>
                <a:path w="144647" h="210277">
                  <a:moveTo>
                    <a:pt x="144646" y="17936"/>
                  </a:moveTo>
                  <a:lnTo>
                    <a:pt x="133468" y="6757"/>
                  </a:lnTo>
                  <a:lnTo>
                    <a:pt x="115501" y="1269"/>
                  </a:lnTo>
                  <a:lnTo>
                    <a:pt x="93088" y="0"/>
                  </a:lnTo>
                  <a:lnTo>
                    <a:pt x="71428" y="3335"/>
                  </a:lnTo>
                  <a:lnTo>
                    <a:pt x="53223" y="11837"/>
                  </a:lnTo>
                  <a:lnTo>
                    <a:pt x="37333" y="24584"/>
                  </a:lnTo>
                  <a:lnTo>
                    <a:pt x="16403" y="52661"/>
                  </a:lnTo>
                  <a:lnTo>
                    <a:pt x="3442" y="90096"/>
                  </a:lnTo>
                  <a:lnTo>
                    <a:pt x="0" y="117077"/>
                  </a:lnTo>
                  <a:lnTo>
                    <a:pt x="9241" y="158575"/>
                  </a:lnTo>
                  <a:lnTo>
                    <a:pt x="26797" y="189328"/>
                  </a:lnTo>
                  <a:lnTo>
                    <a:pt x="43136" y="202515"/>
                  </a:lnTo>
                  <a:lnTo>
                    <a:pt x="52406" y="207669"/>
                  </a:lnTo>
                  <a:lnTo>
                    <a:pt x="72065" y="210276"/>
                  </a:lnTo>
                  <a:lnTo>
                    <a:pt x="99743" y="205167"/>
                  </a:lnTo>
                  <a:lnTo>
                    <a:pt x="123589" y="196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075357" y="1315165"/>
              <a:ext cx="200043" cy="278494"/>
            </a:xfrm>
            <a:custGeom>
              <a:avLst/>
              <a:gdLst/>
              <a:ahLst/>
              <a:cxnLst/>
              <a:rect l="0" t="0" r="0" b="0"/>
              <a:pathLst>
                <a:path w="200043" h="278494">
                  <a:moveTo>
                    <a:pt x="0" y="127239"/>
                  </a:moveTo>
                  <a:lnTo>
                    <a:pt x="16768" y="116060"/>
                  </a:lnTo>
                  <a:lnTo>
                    <a:pt x="72327" y="104363"/>
                  </a:lnTo>
                  <a:lnTo>
                    <a:pt x="126161" y="87225"/>
                  </a:lnTo>
                  <a:lnTo>
                    <a:pt x="147319" y="75920"/>
                  </a:lnTo>
                  <a:lnTo>
                    <a:pt x="162182" y="59977"/>
                  </a:lnTo>
                  <a:lnTo>
                    <a:pt x="167783" y="50812"/>
                  </a:lnTo>
                  <a:lnTo>
                    <a:pt x="170886" y="31270"/>
                  </a:lnTo>
                  <a:lnTo>
                    <a:pt x="170076" y="21146"/>
                  </a:lnTo>
                  <a:lnTo>
                    <a:pt x="166027" y="13226"/>
                  </a:lnTo>
                  <a:lnTo>
                    <a:pt x="152169" y="1307"/>
                  </a:lnTo>
                  <a:lnTo>
                    <a:pt x="143560" y="0"/>
                  </a:lnTo>
                  <a:lnTo>
                    <a:pt x="124636" y="4788"/>
                  </a:lnTo>
                  <a:lnTo>
                    <a:pt x="85061" y="26925"/>
                  </a:lnTo>
                  <a:lnTo>
                    <a:pt x="53501" y="56948"/>
                  </a:lnTo>
                  <a:lnTo>
                    <a:pt x="34960" y="86135"/>
                  </a:lnTo>
                  <a:lnTo>
                    <a:pt x="18214" y="133027"/>
                  </a:lnTo>
                  <a:lnTo>
                    <a:pt x="18396" y="173538"/>
                  </a:lnTo>
                  <a:lnTo>
                    <a:pt x="31447" y="215176"/>
                  </a:lnTo>
                  <a:lnTo>
                    <a:pt x="50132" y="245971"/>
                  </a:lnTo>
                  <a:lnTo>
                    <a:pt x="66735" y="259167"/>
                  </a:lnTo>
                  <a:lnTo>
                    <a:pt x="105990" y="277171"/>
                  </a:lnTo>
                  <a:lnTo>
                    <a:pt x="129775" y="278493"/>
                  </a:lnTo>
                  <a:lnTo>
                    <a:pt x="190060" y="266643"/>
                  </a:lnTo>
                  <a:lnTo>
                    <a:pt x="200042" y="264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398858" y="1320524"/>
              <a:ext cx="287136" cy="300865"/>
            </a:xfrm>
            <a:custGeom>
              <a:avLst/>
              <a:gdLst/>
              <a:ahLst/>
              <a:cxnLst/>
              <a:rect l="0" t="0" r="0" b="0"/>
              <a:pathLst>
                <a:path w="287136" h="300865">
                  <a:moveTo>
                    <a:pt x="181867" y="6066"/>
                  </a:moveTo>
                  <a:lnTo>
                    <a:pt x="148245" y="0"/>
                  </a:lnTo>
                  <a:lnTo>
                    <a:pt x="111203" y="6089"/>
                  </a:lnTo>
                  <a:lnTo>
                    <a:pt x="50336" y="35070"/>
                  </a:lnTo>
                  <a:lnTo>
                    <a:pt x="20583" y="55474"/>
                  </a:lnTo>
                  <a:lnTo>
                    <a:pt x="2538" y="81927"/>
                  </a:lnTo>
                  <a:lnTo>
                    <a:pt x="0" y="101783"/>
                  </a:lnTo>
                  <a:lnTo>
                    <a:pt x="961" y="111992"/>
                  </a:lnTo>
                  <a:lnTo>
                    <a:pt x="5111" y="119967"/>
                  </a:lnTo>
                  <a:lnTo>
                    <a:pt x="19081" y="131948"/>
                  </a:lnTo>
                  <a:lnTo>
                    <a:pt x="52266" y="145270"/>
                  </a:lnTo>
                  <a:lnTo>
                    <a:pt x="105401" y="153016"/>
                  </a:lnTo>
                  <a:lnTo>
                    <a:pt x="160957" y="167718"/>
                  </a:lnTo>
                  <a:lnTo>
                    <a:pt x="216991" y="187216"/>
                  </a:lnTo>
                  <a:lnTo>
                    <a:pt x="253496" y="198690"/>
                  </a:lnTo>
                  <a:lnTo>
                    <a:pt x="272584" y="212170"/>
                  </a:lnTo>
                  <a:lnTo>
                    <a:pt x="280949" y="220678"/>
                  </a:lnTo>
                  <a:lnTo>
                    <a:pt x="285356" y="229859"/>
                  </a:lnTo>
                  <a:lnTo>
                    <a:pt x="287135" y="249419"/>
                  </a:lnTo>
                  <a:lnTo>
                    <a:pt x="280905" y="266691"/>
                  </a:lnTo>
                  <a:lnTo>
                    <a:pt x="275969" y="274573"/>
                  </a:lnTo>
                  <a:lnTo>
                    <a:pt x="258005" y="286450"/>
                  </a:lnTo>
                  <a:lnTo>
                    <a:pt x="233253" y="294458"/>
                  </a:lnTo>
                  <a:lnTo>
                    <a:pt x="185265" y="298966"/>
                  </a:lnTo>
                  <a:lnTo>
                    <a:pt x="127112" y="300302"/>
                  </a:lnTo>
                  <a:lnTo>
                    <a:pt x="70107" y="300698"/>
                  </a:lnTo>
                  <a:lnTo>
                    <a:pt x="23940" y="300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300980" y="1958300"/>
            <a:ext cx="6711207" cy="947566"/>
            <a:chOff x="1300980" y="1958300"/>
            <a:chExt cx="6711207" cy="947566"/>
          </a:xfrm>
        </p:grpSpPr>
        <p:sp>
          <p:nvSpPr>
            <p:cNvPr id="26" name="Freeform 25"/>
            <p:cNvSpPr/>
            <p:nvPr/>
          </p:nvSpPr>
          <p:spPr>
            <a:xfrm>
              <a:off x="1300980" y="2362760"/>
              <a:ext cx="309881" cy="377637"/>
            </a:xfrm>
            <a:custGeom>
              <a:avLst/>
              <a:gdLst/>
              <a:ahLst/>
              <a:cxnLst/>
              <a:rect l="0" t="0" r="0" b="0"/>
              <a:pathLst>
                <a:path w="309881" h="377637">
                  <a:moveTo>
                    <a:pt x="183538" y="153550"/>
                  </a:moveTo>
                  <a:lnTo>
                    <a:pt x="183538" y="94934"/>
                  </a:lnTo>
                  <a:lnTo>
                    <a:pt x="177949" y="60143"/>
                  </a:lnTo>
                  <a:lnTo>
                    <a:pt x="163294" y="33198"/>
                  </a:lnTo>
                  <a:lnTo>
                    <a:pt x="144134" y="10396"/>
                  </a:lnTo>
                  <a:lnTo>
                    <a:pt x="124301" y="2189"/>
                  </a:lnTo>
                  <a:lnTo>
                    <a:pt x="112461" y="0"/>
                  </a:lnTo>
                  <a:lnTo>
                    <a:pt x="93067" y="3807"/>
                  </a:lnTo>
                  <a:lnTo>
                    <a:pt x="84619" y="8098"/>
                  </a:lnTo>
                  <a:lnTo>
                    <a:pt x="68994" y="25344"/>
                  </a:lnTo>
                  <a:lnTo>
                    <a:pt x="33966" y="79606"/>
                  </a:lnTo>
                  <a:lnTo>
                    <a:pt x="16039" y="128156"/>
                  </a:lnTo>
                  <a:lnTo>
                    <a:pt x="4837" y="176442"/>
                  </a:lnTo>
                  <a:lnTo>
                    <a:pt x="0" y="210518"/>
                  </a:lnTo>
                  <a:lnTo>
                    <a:pt x="3854" y="261417"/>
                  </a:lnTo>
                  <a:lnTo>
                    <a:pt x="13575" y="305484"/>
                  </a:lnTo>
                  <a:lnTo>
                    <a:pt x="24551" y="329871"/>
                  </a:lnTo>
                  <a:lnTo>
                    <a:pt x="49473" y="357742"/>
                  </a:lnTo>
                  <a:lnTo>
                    <a:pt x="79084" y="375229"/>
                  </a:lnTo>
                  <a:lnTo>
                    <a:pt x="99679" y="377636"/>
                  </a:lnTo>
                  <a:lnTo>
                    <a:pt x="110084" y="376641"/>
                  </a:lnTo>
                  <a:lnTo>
                    <a:pt x="131005" y="366175"/>
                  </a:lnTo>
                  <a:lnTo>
                    <a:pt x="141497" y="358471"/>
                  </a:lnTo>
                  <a:lnTo>
                    <a:pt x="156274" y="337433"/>
                  </a:lnTo>
                  <a:lnTo>
                    <a:pt x="175293" y="280210"/>
                  </a:lnTo>
                  <a:lnTo>
                    <a:pt x="187975" y="219817"/>
                  </a:lnTo>
                  <a:lnTo>
                    <a:pt x="184202" y="169935"/>
                  </a:lnTo>
                  <a:lnTo>
                    <a:pt x="176846" y="128640"/>
                  </a:lnTo>
                  <a:lnTo>
                    <a:pt x="175567" y="128754"/>
                  </a:lnTo>
                  <a:lnTo>
                    <a:pt x="174714" y="133510"/>
                  </a:lnTo>
                  <a:lnTo>
                    <a:pt x="187813" y="191739"/>
                  </a:lnTo>
                  <a:lnTo>
                    <a:pt x="209642" y="244239"/>
                  </a:lnTo>
                  <a:lnTo>
                    <a:pt x="243402" y="294825"/>
                  </a:lnTo>
                  <a:lnTo>
                    <a:pt x="269905" y="312133"/>
                  </a:lnTo>
                  <a:lnTo>
                    <a:pt x="286654" y="314499"/>
                  </a:lnTo>
                  <a:lnTo>
                    <a:pt x="309880" y="311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31917" y="2398197"/>
              <a:ext cx="210571" cy="276042"/>
            </a:xfrm>
            <a:custGeom>
              <a:avLst/>
              <a:gdLst/>
              <a:ahLst/>
              <a:cxnLst/>
              <a:rect l="0" t="0" r="0" b="0"/>
              <a:pathLst>
                <a:path w="210571" h="276042">
                  <a:moveTo>
                    <a:pt x="0" y="97056"/>
                  </a:moveTo>
                  <a:lnTo>
                    <a:pt x="0" y="155673"/>
                  </a:lnTo>
                  <a:lnTo>
                    <a:pt x="11453" y="215390"/>
                  </a:lnTo>
                  <a:lnTo>
                    <a:pt x="25858" y="266797"/>
                  </a:lnTo>
                  <a:lnTo>
                    <a:pt x="9988" y="205576"/>
                  </a:lnTo>
                  <a:lnTo>
                    <a:pt x="1973" y="146829"/>
                  </a:lnTo>
                  <a:lnTo>
                    <a:pt x="1559" y="84098"/>
                  </a:lnTo>
                  <a:lnTo>
                    <a:pt x="14705" y="24423"/>
                  </a:lnTo>
                  <a:lnTo>
                    <a:pt x="20332" y="15879"/>
                  </a:lnTo>
                  <a:lnTo>
                    <a:pt x="35942" y="3266"/>
                  </a:lnTo>
                  <a:lnTo>
                    <a:pt x="54579" y="0"/>
                  </a:lnTo>
                  <a:lnTo>
                    <a:pt x="95139" y="7435"/>
                  </a:lnTo>
                  <a:lnTo>
                    <a:pt x="120866" y="22409"/>
                  </a:lnTo>
                  <a:lnTo>
                    <a:pt x="150520" y="58005"/>
                  </a:lnTo>
                  <a:lnTo>
                    <a:pt x="180363" y="116899"/>
                  </a:lnTo>
                  <a:lnTo>
                    <a:pt x="196111" y="168393"/>
                  </a:lnTo>
                  <a:lnTo>
                    <a:pt x="207367" y="223625"/>
                  </a:lnTo>
                  <a:lnTo>
                    <a:pt x="210570" y="276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92572" y="2103124"/>
              <a:ext cx="192071" cy="566164"/>
            </a:xfrm>
            <a:custGeom>
              <a:avLst/>
              <a:gdLst/>
              <a:ahLst/>
              <a:cxnLst/>
              <a:rect l="0" t="0" r="0" b="0"/>
              <a:pathLst>
                <a:path w="192071" h="566164">
                  <a:moveTo>
                    <a:pt x="139428" y="413186"/>
                  </a:moveTo>
                  <a:lnTo>
                    <a:pt x="124773" y="369224"/>
                  </a:lnTo>
                  <a:lnTo>
                    <a:pt x="111858" y="352313"/>
                  </a:lnTo>
                  <a:lnTo>
                    <a:pt x="103500" y="344528"/>
                  </a:lnTo>
                  <a:lnTo>
                    <a:pt x="92079" y="340508"/>
                  </a:lnTo>
                  <a:lnTo>
                    <a:pt x="63792" y="339161"/>
                  </a:lnTo>
                  <a:lnTo>
                    <a:pt x="41081" y="345581"/>
                  </a:lnTo>
                  <a:lnTo>
                    <a:pt x="31749" y="350569"/>
                  </a:lnTo>
                  <a:lnTo>
                    <a:pt x="18261" y="365469"/>
                  </a:lnTo>
                  <a:lnTo>
                    <a:pt x="70" y="409220"/>
                  </a:lnTo>
                  <a:lnTo>
                    <a:pt x="0" y="449186"/>
                  </a:lnTo>
                  <a:lnTo>
                    <a:pt x="10457" y="503442"/>
                  </a:lnTo>
                  <a:lnTo>
                    <a:pt x="21536" y="537025"/>
                  </a:lnTo>
                  <a:lnTo>
                    <a:pt x="32829" y="554404"/>
                  </a:lnTo>
                  <a:lnTo>
                    <a:pt x="41456" y="559974"/>
                  </a:lnTo>
                  <a:lnTo>
                    <a:pt x="63519" y="566163"/>
                  </a:lnTo>
                  <a:lnTo>
                    <a:pt x="73614" y="565473"/>
                  </a:lnTo>
                  <a:lnTo>
                    <a:pt x="91070" y="558468"/>
                  </a:lnTo>
                  <a:lnTo>
                    <a:pt x="106627" y="541317"/>
                  </a:lnTo>
                  <a:lnTo>
                    <a:pt x="120170" y="516927"/>
                  </a:lnTo>
                  <a:lnTo>
                    <a:pt x="141516" y="453609"/>
                  </a:lnTo>
                  <a:lnTo>
                    <a:pt x="152054" y="417114"/>
                  </a:lnTo>
                  <a:lnTo>
                    <a:pt x="156738" y="373598"/>
                  </a:lnTo>
                  <a:lnTo>
                    <a:pt x="158819" y="326961"/>
                  </a:lnTo>
                  <a:lnTo>
                    <a:pt x="158575" y="278938"/>
                  </a:lnTo>
                  <a:lnTo>
                    <a:pt x="154566" y="230298"/>
                  </a:lnTo>
                  <a:lnTo>
                    <a:pt x="151322" y="173644"/>
                  </a:lnTo>
                  <a:lnTo>
                    <a:pt x="141820" y="117475"/>
                  </a:lnTo>
                  <a:lnTo>
                    <a:pt x="132078" y="65865"/>
                  </a:lnTo>
                  <a:lnTo>
                    <a:pt x="114818" y="3977"/>
                  </a:lnTo>
                  <a:lnTo>
                    <a:pt x="111322" y="0"/>
                  </a:lnTo>
                  <a:lnTo>
                    <a:pt x="107823" y="859"/>
                  </a:lnTo>
                  <a:lnTo>
                    <a:pt x="104320" y="4940"/>
                  </a:lnTo>
                  <a:lnTo>
                    <a:pt x="99389" y="38631"/>
                  </a:lnTo>
                  <a:lnTo>
                    <a:pt x="104959" y="90286"/>
                  </a:lnTo>
                  <a:lnTo>
                    <a:pt x="108158" y="151656"/>
                  </a:lnTo>
                  <a:lnTo>
                    <a:pt x="113052" y="197905"/>
                  </a:lnTo>
                  <a:lnTo>
                    <a:pt x="116007" y="245756"/>
                  </a:lnTo>
                  <a:lnTo>
                    <a:pt x="120790" y="306256"/>
                  </a:lnTo>
                  <a:lnTo>
                    <a:pt x="129616" y="355767"/>
                  </a:lnTo>
                  <a:lnTo>
                    <a:pt x="139640" y="411771"/>
                  </a:lnTo>
                  <a:lnTo>
                    <a:pt x="150019" y="462290"/>
                  </a:lnTo>
                  <a:lnTo>
                    <a:pt x="159343" y="489992"/>
                  </a:lnTo>
                  <a:lnTo>
                    <a:pt x="192070" y="529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95463" y="2232041"/>
              <a:ext cx="210361" cy="404356"/>
            </a:xfrm>
            <a:custGeom>
              <a:avLst/>
              <a:gdLst/>
              <a:ahLst/>
              <a:cxnLst/>
              <a:rect l="0" t="0" r="0" b="0"/>
              <a:pathLst>
                <a:path w="210361" h="404356">
                  <a:moveTo>
                    <a:pt x="20847" y="0"/>
                  </a:moveTo>
                  <a:lnTo>
                    <a:pt x="15258" y="62093"/>
                  </a:lnTo>
                  <a:lnTo>
                    <a:pt x="11782" y="111205"/>
                  </a:lnTo>
                  <a:lnTo>
                    <a:pt x="3372" y="166636"/>
                  </a:lnTo>
                  <a:lnTo>
                    <a:pt x="498" y="227671"/>
                  </a:lnTo>
                  <a:lnTo>
                    <a:pt x="0" y="283097"/>
                  </a:lnTo>
                  <a:lnTo>
                    <a:pt x="2972" y="333445"/>
                  </a:lnTo>
                  <a:lnTo>
                    <a:pt x="14457" y="386790"/>
                  </a:lnTo>
                  <a:lnTo>
                    <a:pt x="21266" y="394731"/>
                  </a:lnTo>
                  <a:lnTo>
                    <a:pt x="41311" y="403553"/>
                  </a:lnTo>
                  <a:lnTo>
                    <a:pt x="62698" y="404355"/>
                  </a:lnTo>
                  <a:lnTo>
                    <a:pt x="105024" y="395338"/>
                  </a:lnTo>
                  <a:lnTo>
                    <a:pt x="146009" y="373886"/>
                  </a:lnTo>
                  <a:lnTo>
                    <a:pt x="201652" y="340860"/>
                  </a:lnTo>
                  <a:lnTo>
                    <a:pt x="21036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37367" y="2400497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6293" y="3120"/>
                  </a:lnTo>
                  <a:lnTo>
                    <a:pt x="82982" y="16788"/>
                  </a:lnTo>
                  <a:lnTo>
                    <a:pt x="3376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26839" y="2147813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09992" y="3120"/>
                  </a:lnTo>
                  <a:lnTo>
                    <a:pt x="150616" y="10723"/>
                  </a:lnTo>
                  <a:lnTo>
                    <a:pt x="89591" y="19465"/>
                  </a:lnTo>
                  <a:lnTo>
                    <a:pt x="27078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87464" y="2402828"/>
              <a:ext cx="181573" cy="184047"/>
            </a:xfrm>
            <a:custGeom>
              <a:avLst/>
              <a:gdLst/>
              <a:ahLst/>
              <a:cxnLst/>
              <a:rect l="0" t="0" r="0" b="0"/>
              <a:pathLst>
                <a:path w="181573" h="184047">
                  <a:moveTo>
                    <a:pt x="149987" y="29254"/>
                  </a:moveTo>
                  <a:lnTo>
                    <a:pt x="132006" y="13613"/>
                  </a:lnTo>
                  <a:lnTo>
                    <a:pt x="115089" y="5535"/>
                  </a:lnTo>
                  <a:lnTo>
                    <a:pt x="80245" y="0"/>
                  </a:lnTo>
                  <a:lnTo>
                    <a:pt x="60109" y="4944"/>
                  </a:lnTo>
                  <a:lnTo>
                    <a:pt x="22529" y="27182"/>
                  </a:lnTo>
                  <a:lnTo>
                    <a:pt x="8331" y="43541"/>
                  </a:lnTo>
                  <a:lnTo>
                    <a:pt x="2907" y="52817"/>
                  </a:lnTo>
                  <a:lnTo>
                    <a:pt x="0" y="78721"/>
                  </a:lnTo>
                  <a:lnTo>
                    <a:pt x="7666" y="131832"/>
                  </a:lnTo>
                  <a:lnTo>
                    <a:pt x="22680" y="159734"/>
                  </a:lnTo>
                  <a:lnTo>
                    <a:pt x="38423" y="172253"/>
                  </a:lnTo>
                  <a:lnTo>
                    <a:pt x="58289" y="180547"/>
                  </a:lnTo>
                  <a:lnTo>
                    <a:pt x="94611" y="184046"/>
                  </a:lnTo>
                  <a:lnTo>
                    <a:pt x="149627" y="172269"/>
                  </a:lnTo>
                  <a:lnTo>
                    <a:pt x="181572" y="155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49964" y="2379440"/>
              <a:ext cx="188440" cy="207657"/>
            </a:xfrm>
            <a:custGeom>
              <a:avLst/>
              <a:gdLst/>
              <a:ahLst/>
              <a:cxnLst/>
              <a:rect l="0" t="0" r="0" b="0"/>
              <a:pathLst>
                <a:path w="188440" h="207657">
                  <a:moveTo>
                    <a:pt x="119114" y="52642"/>
                  </a:moveTo>
                  <a:lnTo>
                    <a:pt x="113524" y="35875"/>
                  </a:lnTo>
                  <a:lnTo>
                    <a:pt x="101422" y="24523"/>
                  </a:lnTo>
                  <a:lnTo>
                    <a:pt x="93281" y="19858"/>
                  </a:lnTo>
                  <a:lnTo>
                    <a:pt x="74877" y="17795"/>
                  </a:lnTo>
                  <a:lnTo>
                    <a:pt x="56169" y="21947"/>
                  </a:lnTo>
                  <a:lnTo>
                    <a:pt x="40056" y="31591"/>
                  </a:lnTo>
                  <a:lnTo>
                    <a:pt x="17830" y="55764"/>
                  </a:lnTo>
                  <a:lnTo>
                    <a:pt x="2016" y="85153"/>
                  </a:lnTo>
                  <a:lnTo>
                    <a:pt x="0" y="108816"/>
                  </a:lnTo>
                  <a:lnTo>
                    <a:pt x="4173" y="133760"/>
                  </a:lnTo>
                  <a:lnTo>
                    <a:pt x="19677" y="166365"/>
                  </a:lnTo>
                  <a:lnTo>
                    <a:pt x="32415" y="183514"/>
                  </a:lnTo>
                  <a:lnTo>
                    <a:pt x="58330" y="200734"/>
                  </a:lnTo>
                  <a:lnTo>
                    <a:pt x="93825" y="207656"/>
                  </a:lnTo>
                  <a:lnTo>
                    <a:pt x="117232" y="203036"/>
                  </a:lnTo>
                  <a:lnTo>
                    <a:pt x="147022" y="187281"/>
                  </a:lnTo>
                  <a:lnTo>
                    <a:pt x="163103" y="172143"/>
                  </a:lnTo>
                  <a:lnTo>
                    <a:pt x="178049" y="149818"/>
                  </a:lnTo>
                  <a:lnTo>
                    <a:pt x="188439" y="105352"/>
                  </a:lnTo>
                  <a:lnTo>
                    <a:pt x="185928" y="60721"/>
                  </a:lnTo>
                  <a:lnTo>
                    <a:pt x="177665" y="38296"/>
                  </a:lnTo>
                  <a:lnTo>
                    <a:pt x="172186" y="29040"/>
                  </a:lnTo>
                  <a:lnTo>
                    <a:pt x="156739" y="15636"/>
                  </a:lnTo>
                  <a:lnTo>
                    <a:pt x="129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84891" y="2347860"/>
              <a:ext cx="221099" cy="210566"/>
            </a:xfrm>
            <a:custGeom>
              <a:avLst/>
              <a:gdLst/>
              <a:ahLst/>
              <a:cxnLst/>
              <a:rect l="0" t="0" r="0" b="0"/>
              <a:pathLst>
                <a:path w="221099" h="210566">
                  <a:moveTo>
                    <a:pt x="0" y="115808"/>
                  </a:moveTo>
                  <a:lnTo>
                    <a:pt x="49498" y="174371"/>
                  </a:lnTo>
                  <a:lnTo>
                    <a:pt x="64709" y="201790"/>
                  </a:lnTo>
                  <a:lnTo>
                    <a:pt x="65366" y="205885"/>
                  </a:lnTo>
                  <a:lnTo>
                    <a:pt x="63464" y="206275"/>
                  </a:lnTo>
                  <a:lnTo>
                    <a:pt x="59857" y="204195"/>
                  </a:lnTo>
                  <a:lnTo>
                    <a:pt x="49191" y="184501"/>
                  </a:lnTo>
                  <a:lnTo>
                    <a:pt x="36276" y="144065"/>
                  </a:lnTo>
                  <a:lnTo>
                    <a:pt x="32511" y="82178"/>
                  </a:lnTo>
                  <a:lnTo>
                    <a:pt x="37358" y="24807"/>
                  </a:lnTo>
                  <a:lnTo>
                    <a:pt x="42453" y="15366"/>
                  </a:lnTo>
                  <a:lnTo>
                    <a:pt x="57472" y="1757"/>
                  </a:lnTo>
                  <a:lnTo>
                    <a:pt x="67560" y="0"/>
                  </a:lnTo>
                  <a:lnTo>
                    <a:pt x="91248" y="4286"/>
                  </a:lnTo>
                  <a:lnTo>
                    <a:pt x="119713" y="19854"/>
                  </a:lnTo>
                  <a:lnTo>
                    <a:pt x="165850" y="64394"/>
                  </a:lnTo>
                  <a:lnTo>
                    <a:pt x="185621" y="95115"/>
                  </a:lnTo>
                  <a:lnTo>
                    <a:pt x="205378" y="148611"/>
                  </a:lnTo>
                  <a:lnTo>
                    <a:pt x="212664" y="191611"/>
                  </a:lnTo>
                  <a:lnTo>
                    <a:pt x="221098" y="210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76400" y="2305741"/>
              <a:ext cx="195504" cy="256521"/>
            </a:xfrm>
            <a:custGeom>
              <a:avLst/>
              <a:gdLst/>
              <a:ahLst/>
              <a:cxnLst/>
              <a:rect l="0" t="0" r="0" b="0"/>
              <a:pathLst>
                <a:path w="195504" h="256521">
                  <a:moveTo>
                    <a:pt x="119102" y="63170"/>
                  </a:moveTo>
                  <a:lnTo>
                    <a:pt x="96745" y="63170"/>
                  </a:lnTo>
                  <a:lnTo>
                    <a:pt x="66074" y="74349"/>
                  </a:lnTo>
                  <a:lnTo>
                    <a:pt x="40349" y="92479"/>
                  </a:lnTo>
                  <a:lnTo>
                    <a:pt x="17909" y="118258"/>
                  </a:lnTo>
                  <a:lnTo>
                    <a:pt x="2032" y="153712"/>
                  </a:lnTo>
                  <a:lnTo>
                    <a:pt x="0" y="177111"/>
                  </a:lnTo>
                  <a:lnTo>
                    <a:pt x="4167" y="199209"/>
                  </a:lnTo>
                  <a:lnTo>
                    <a:pt x="13818" y="220728"/>
                  </a:lnTo>
                  <a:lnTo>
                    <a:pt x="29025" y="235751"/>
                  </a:lnTo>
                  <a:lnTo>
                    <a:pt x="60437" y="250786"/>
                  </a:lnTo>
                  <a:lnTo>
                    <a:pt x="84840" y="256520"/>
                  </a:lnTo>
                  <a:lnTo>
                    <a:pt x="107384" y="255168"/>
                  </a:lnTo>
                  <a:lnTo>
                    <a:pt x="139807" y="242241"/>
                  </a:lnTo>
                  <a:lnTo>
                    <a:pt x="166051" y="223593"/>
                  </a:lnTo>
                  <a:lnTo>
                    <a:pt x="178183" y="203880"/>
                  </a:lnTo>
                  <a:lnTo>
                    <a:pt x="195503" y="158685"/>
                  </a:lnTo>
                  <a:lnTo>
                    <a:pt x="195422" y="120977"/>
                  </a:lnTo>
                  <a:lnTo>
                    <a:pt x="183744" y="74719"/>
                  </a:lnTo>
                  <a:lnTo>
                    <a:pt x="165421" y="43586"/>
                  </a:lnTo>
                  <a:lnTo>
                    <a:pt x="131501" y="14632"/>
                  </a:lnTo>
                  <a:lnTo>
                    <a:pt x="1085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42901" y="2336688"/>
              <a:ext cx="326385" cy="210536"/>
            </a:xfrm>
            <a:custGeom>
              <a:avLst/>
              <a:gdLst/>
              <a:ahLst/>
              <a:cxnLst/>
              <a:rect l="0" t="0" r="0" b="0"/>
              <a:pathLst>
                <a:path w="326385" h="210536">
                  <a:moveTo>
                    <a:pt x="0" y="84866"/>
                  </a:moveTo>
                  <a:lnTo>
                    <a:pt x="17959" y="141081"/>
                  </a:lnTo>
                  <a:lnTo>
                    <a:pt x="31667" y="196532"/>
                  </a:lnTo>
                  <a:lnTo>
                    <a:pt x="36301" y="210535"/>
                  </a:lnTo>
                  <a:lnTo>
                    <a:pt x="32153" y="149485"/>
                  </a:lnTo>
                  <a:lnTo>
                    <a:pt x="31698" y="94987"/>
                  </a:lnTo>
                  <a:lnTo>
                    <a:pt x="37197" y="44751"/>
                  </a:lnTo>
                  <a:lnTo>
                    <a:pt x="42345" y="35896"/>
                  </a:lnTo>
                  <a:lnTo>
                    <a:pt x="57425" y="22937"/>
                  </a:lnTo>
                  <a:lnTo>
                    <a:pt x="66359" y="22523"/>
                  </a:lnTo>
                  <a:lnTo>
                    <a:pt x="85645" y="31422"/>
                  </a:lnTo>
                  <a:lnTo>
                    <a:pt x="110644" y="50573"/>
                  </a:lnTo>
                  <a:lnTo>
                    <a:pt x="122485" y="70405"/>
                  </a:lnTo>
                  <a:lnTo>
                    <a:pt x="143382" y="126679"/>
                  </a:lnTo>
                  <a:lnTo>
                    <a:pt x="147060" y="126779"/>
                  </a:lnTo>
                  <a:lnTo>
                    <a:pt x="150683" y="123337"/>
                  </a:lnTo>
                  <a:lnTo>
                    <a:pt x="160093" y="66333"/>
                  </a:lnTo>
                  <a:lnTo>
                    <a:pt x="172217" y="32972"/>
                  </a:lnTo>
                  <a:lnTo>
                    <a:pt x="177983" y="22194"/>
                  </a:lnTo>
                  <a:lnTo>
                    <a:pt x="193747" y="7099"/>
                  </a:lnTo>
                  <a:lnTo>
                    <a:pt x="202864" y="1436"/>
                  </a:lnTo>
                  <a:lnTo>
                    <a:pt x="211282" y="0"/>
                  </a:lnTo>
                  <a:lnTo>
                    <a:pt x="219233" y="1383"/>
                  </a:lnTo>
                  <a:lnTo>
                    <a:pt x="234308" y="9158"/>
                  </a:lnTo>
                  <a:lnTo>
                    <a:pt x="255948" y="27859"/>
                  </a:lnTo>
                  <a:lnTo>
                    <a:pt x="276008" y="56277"/>
                  </a:lnTo>
                  <a:lnTo>
                    <a:pt x="293860" y="107208"/>
                  </a:lnTo>
                  <a:lnTo>
                    <a:pt x="318288" y="166707"/>
                  </a:lnTo>
                  <a:lnTo>
                    <a:pt x="326384" y="200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11399" y="2347854"/>
              <a:ext cx="94757" cy="126344"/>
            </a:xfrm>
            <a:custGeom>
              <a:avLst/>
              <a:gdLst/>
              <a:ahLst/>
              <a:cxnLst/>
              <a:rect l="0" t="0" r="0" b="0"/>
              <a:pathLst>
                <a:path w="94757" h="126344">
                  <a:moveTo>
                    <a:pt x="0" y="0"/>
                  </a:moveTo>
                  <a:lnTo>
                    <a:pt x="42662" y="54115"/>
                  </a:lnTo>
                  <a:lnTo>
                    <a:pt x="81156" y="104490"/>
                  </a:lnTo>
                  <a:lnTo>
                    <a:pt x="94756" y="126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11399" y="2316269"/>
              <a:ext cx="168457" cy="589597"/>
            </a:xfrm>
            <a:custGeom>
              <a:avLst/>
              <a:gdLst/>
              <a:ahLst/>
              <a:cxnLst/>
              <a:rect l="0" t="0" r="0" b="0"/>
              <a:pathLst>
                <a:path w="168457" h="589597">
                  <a:moveTo>
                    <a:pt x="168456" y="0"/>
                  </a:moveTo>
                  <a:lnTo>
                    <a:pt x="153883" y="48931"/>
                  </a:lnTo>
                  <a:lnTo>
                    <a:pt x="134641" y="102472"/>
                  </a:lnTo>
                  <a:lnTo>
                    <a:pt x="115982" y="160677"/>
                  </a:lnTo>
                  <a:lnTo>
                    <a:pt x="101809" y="214623"/>
                  </a:lnTo>
                  <a:lnTo>
                    <a:pt x="86574" y="271509"/>
                  </a:lnTo>
                  <a:lnTo>
                    <a:pt x="65367" y="334738"/>
                  </a:lnTo>
                  <a:lnTo>
                    <a:pt x="49566" y="398224"/>
                  </a:lnTo>
                  <a:lnTo>
                    <a:pt x="38733" y="449705"/>
                  </a:lnTo>
                  <a:lnTo>
                    <a:pt x="23421" y="509927"/>
                  </a:lnTo>
                  <a:lnTo>
                    <a:pt x="5319" y="556831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55088" y="2324799"/>
              <a:ext cx="212083" cy="262121"/>
            </a:xfrm>
            <a:custGeom>
              <a:avLst/>
              <a:gdLst/>
              <a:ahLst/>
              <a:cxnLst/>
              <a:rect l="0" t="0" r="0" b="0"/>
              <a:pathLst>
                <a:path w="212083" h="262121">
                  <a:moveTo>
                    <a:pt x="130135" y="33584"/>
                  </a:moveTo>
                  <a:lnTo>
                    <a:pt x="118956" y="16816"/>
                  </a:lnTo>
                  <a:lnTo>
                    <a:pt x="110984" y="11877"/>
                  </a:lnTo>
                  <a:lnTo>
                    <a:pt x="89648" y="6389"/>
                  </a:lnTo>
                  <a:lnTo>
                    <a:pt x="79747" y="7265"/>
                  </a:lnTo>
                  <a:lnTo>
                    <a:pt x="62506" y="14478"/>
                  </a:lnTo>
                  <a:lnTo>
                    <a:pt x="34057" y="37282"/>
                  </a:lnTo>
                  <a:lnTo>
                    <a:pt x="19973" y="59404"/>
                  </a:lnTo>
                  <a:lnTo>
                    <a:pt x="1399" y="111734"/>
                  </a:lnTo>
                  <a:lnTo>
                    <a:pt x="0" y="136168"/>
                  </a:lnTo>
                  <a:lnTo>
                    <a:pt x="11698" y="191156"/>
                  </a:lnTo>
                  <a:lnTo>
                    <a:pt x="22773" y="221822"/>
                  </a:lnTo>
                  <a:lnTo>
                    <a:pt x="34065" y="238518"/>
                  </a:lnTo>
                  <a:lnTo>
                    <a:pt x="50002" y="250618"/>
                  </a:lnTo>
                  <a:lnTo>
                    <a:pt x="69953" y="258725"/>
                  </a:lnTo>
                  <a:lnTo>
                    <a:pt x="106324" y="262120"/>
                  </a:lnTo>
                  <a:lnTo>
                    <a:pt x="128911" y="258768"/>
                  </a:lnTo>
                  <a:lnTo>
                    <a:pt x="147528" y="247139"/>
                  </a:lnTo>
                  <a:lnTo>
                    <a:pt x="178544" y="211078"/>
                  </a:lnTo>
                  <a:lnTo>
                    <a:pt x="206664" y="149267"/>
                  </a:lnTo>
                  <a:lnTo>
                    <a:pt x="212082" y="112184"/>
                  </a:lnTo>
                  <a:lnTo>
                    <a:pt x="208097" y="65972"/>
                  </a:lnTo>
                  <a:lnTo>
                    <a:pt x="193919" y="26413"/>
                  </a:lnTo>
                  <a:lnTo>
                    <a:pt x="178370" y="9730"/>
                  </a:lnTo>
                  <a:lnTo>
                    <a:pt x="163271" y="755"/>
                  </a:lnTo>
                  <a:lnTo>
                    <a:pt x="159244" y="0"/>
                  </a:lnTo>
                  <a:lnTo>
                    <a:pt x="151191" y="1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43188" y="2024349"/>
              <a:ext cx="168419" cy="523548"/>
            </a:xfrm>
            <a:custGeom>
              <a:avLst/>
              <a:gdLst/>
              <a:ahLst/>
              <a:cxnLst/>
              <a:rect l="0" t="0" r="0" b="0"/>
              <a:pathLst>
                <a:path w="168419" h="523548">
                  <a:moveTo>
                    <a:pt x="21019" y="523547"/>
                  </a:moveTo>
                  <a:lnTo>
                    <a:pt x="13783" y="495991"/>
                  </a:lnTo>
                  <a:lnTo>
                    <a:pt x="11141" y="439768"/>
                  </a:lnTo>
                  <a:lnTo>
                    <a:pt x="10619" y="377667"/>
                  </a:lnTo>
                  <a:lnTo>
                    <a:pt x="10529" y="326425"/>
                  </a:lnTo>
                  <a:lnTo>
                    <a:pt x="4913" y="268608"/>
                  </a:lnTo>
                  <a:lnTo>
                    <a:pt x="1429" y="218203"/>
                  </a:lnTo>
                  <a:lnTo>
                    <a:pt x="396" y="162453"/>
                  </a:lnTo>
                  <a:lnTo>
                    <a:pt x="90" y="107070"/>
                  </a:lnTo>
                  <a:lnTo>
                    <a:pt x="0" y="53616"/>
                  </a:lnTo>
                  <a:lnTo>
                    <a:pt x="11152" y="11911"/>
                  </a:lnTo>
                  <a:lnTo>
                    <a:pt x="19120" y="4642"/>
                  </a:lnTo>
                  <a:lnTo>
                    <a:pt x="29112" y="965"/>
                  </a:lnTo>
                  <a:lnTo>
                    <a:pt x="51522" y="0"/>
                  </a:lnTo>
                  <a:lnTo>
                    <a:pt x="83869" y="7203"/>
                  </a:lnTo>
                  <a:lnTo>
                    <a:pt x="123121" y="30006"/>
                  </a:lnTo>
                  <a:lnTo>
                    <a:pt x="168418" y="70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01036" y="2326798"/>
              <a:ext cx="147400" cy="10096"/>
            </a:xfrm>
            <a:custGeom>
              <a:avLst/>
              <a:gdLst/>
              <a:ahLst/>
              <a:cxnLst/>
              <a:rect l="0" t="0" r="0" b="0"/>
              <a:pathLst>
                <a:path w="147400" h="10096">
                  <a:moveTo>
                    <a:pt x="147399" y="0"/>
                  </a:moveTo>
                  <a:lnTo>
                    <a:pt x="109921" y="8333"/>
                  </a:lnTo>
                  <a:lnTo>
                    <a:pt x="52908" y="100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01160" y="2137285"/>
              <a:ext cx="21058" cy="463254"/>
            </a:xfrm>
            <a:custGeom>
              <a:avLst/>
              <a:gdLst/>
              <a:ahLst/>
              <a:cxnLst/>
              <a:rect l="0" t="0" r="0" b="0"/>
              <a:pathLst>
                <a:path w="21058" h="463254">
                  <a:moveTo>
                    <a:pt x="0" y="0"/>
                  </a:moveTo>
                  <a:lnTo>
                    <a:pt x="0" y="50432"/>
                  </a:lnTo>
                  <a:lnTo>
                    <a:pt x="0" y="107749"/>
                  </a:lnTo>
                  <a:lnTo>
                    <a:pt x="0" y="166846"/>
                  </a:lnTo>
                  <a:lnTo>
                    <a:pt x="1170" y="218541"/>
                  </a:lnTo>
                  <a:lnTo>
                    <a:pt x="5590" y="261296"/>
                  </a:lnTo>
                  <a:lnTo>
                    <a:pt x="8334" y="304475"/>
                  </a:lnTo>
                  <a:lnTo>
                    <a:pt x="12998" y="365125"/>
                  </a:lnTo>
                  <a:lnTo>
                    <a:pt x="18669" y="417021"/>
                  </a:lnTo>
                  <a:lnTo>
                    <a:pt x="21057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95875" y="2337326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80063" y="5589"/>
                  </a:lnTo>
                  <a:lnTo>
                    <a:pt x="128678" y="9553"/>
                  </a:lnTo>
                  <a:lnTo>
                    <a:pt x="73468" y="13455"/>
                  </a:lnTo>
                  <a:lnTo>
                    <a:pt x="10263" y="287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59088" y="2053057"/>
              <a:ext cx="431669" cy="511775"/>
            </a:xfrm>
            <a:custGeom>
              <a:avLst/>
              <a:gdLst/>
              <a:ahLst/>
              <a:cxnLst/>
              <a:rect l="0" t="0" r="0" b="0"/>
              <a:pathLst>
                <a:path w="431669" h="511775">
                  <a:moveTo>
                    <a:pt x="0" y="0"/>
                  </a:moveTo>
                  <a:lnTo>
                    <a:pt x="0" y="58617"/>
                  </a:lnTo>
                  <a:lnTo>
                    <a:pt x="5589" y="110174"/>
                  </a:lnTo>
                  <a:lnTo>
                    <a:pt x="9065" y="164315"/>
                  </a:lnTo>
                  <a:lnTo>
                    <a:pt x="15684" y="211812"/>
                  </a:lnTo>
                  <a:lnTo>
                    <a:pt x="19465" y="266700"/>
                  </a:lnTo>
                  <a:lnTo>
                    <a:pt x="26174" y="327416"/>
                  </a:lnTo>
                  <a:lnTo>
                    <a:pt x="29982" y="389860"/>
                  </a:lnTo>
                  <a:lnTo>
                    <a:pt x="36700" y="441637"/>
                  </a:lnTo>
                  <a:lnTo>
                    <a:pt x="39875" y="492865"/>
                  </a:lnTo>
                  <a:lnTo>
                    <a:pt x="38282" y="493523"/>
                  </a:lnTo>
                  <a:lnTo>
                    <a:pt x="36050" y="490452"/>
                  </a:lnTo>
                  <a:lnTo>
                    <a:pt x="32173" y="436188"/>
                  </a:lnTo>
                  <a:lnTo>
                    <a:pt x="37290" y="381998"/>
                  </a:lnTo>
                  <a:lnTo>
                    <a:pt x="46274" y="348321"/>
                  </a:lnTo>
                  <a:lnTo>
                    <a:pt x="59171" y="329894"/>
                  </a:lnTo>
                  <a:lnTo>
                    <a:pt x="67523" y="321705"/>
                  </a:lnTo>
                  <a:lnTo>
                    <a:pt x="76601" y="317415"/>
                  </a:lnTo>
                  <a:lnTo>
                    <a:pt x="96046" y="315768"/>
                  </a:lnTo>
                  <a:lnTo>
                    <a:pt x="126724" y="321418"/>
                  </a:lnTo>
                  <a:lnTo>
                    <a:pt x="152451" y="336090"/>
                  </a:lnTo>
                  <a:lnTo>
                    <a:pt x="164462" y="351754"/>
                  </a:lnTo>
                  <a:lnTo>
                    <a:pt x="191543" y="409056"/>
                  </a:lnTo>
                  <a:lnTo>
                    <a:pt x="204511" y="471960"/>
                  </a:lnTo>
                  <a:lnTo>
                    <a:pt x="214364" y="504827"/>
                  </a:lnTo>
                  <a:lnTo>
                    <a:pt x="216609" y="507347"/>
                  </a:lnTo>
                  <a:lnTo>
                    <a:pt x="218105" y="504347"/>
                  </a:lnTo>
                  <a:lnTo>
                    <a:pt x="223955" y="443378"/>
                  </a:lnTo>
                  <a:lnTo>
                    <a:pt x="230557" y="422834"/>
                  </a:lnTo>
                  <a:lnTo>
                    <a:pt x="241290" y="405905"/>
                  </a:lnTo>
                  <a:lnTo>
                    <a:pt x="256978" y="393702"/>
                  </a:lnTo>
                  <a:lnTo>
                    <a:pt x="301235" y="376335"/>
                  </a:lnTo>
                  <a:lnTo>
                    <a:pt x="361103" y="360470"/>
                  </a:lnTo>
                  <a:lnTo>
                    <a:pt x="406031" y="336019"/>
                  </a:lnTo>
                  <a:lnTo>
                    <a:pt x="414577" y="329298"/>
                  </a:lnTo>
                  <a:lnTo>
                    <a:pt x="424072" y="309351"/>
                  </a:lnTo>
                  <a:lnTo>
                    <a:pt x="426604" y="297481"/>
                  </a:lnTo>
                  <a:lnTo>
                    <a:pt x="425952" y="287228"/>
                  </a:lnTo>
                  <a:lnTo>
                    <a:pt x="418989" y="269596"/>
                  </a:lnTo>
                  <a:lnTo>
                    <a:pt x="404976" y="257081"/>
                  </a:lnTo>
                  <a:lnTo>
                    <a:pt x="396326" y="252105"/>
                  </a:lnTo>
                  <a:lnTo>
                    <a:pt x="377356" y="249697"/>
                  </a:lnTo>
                  <a:lnTo>
                    <a:pt x="336582" y="257683"/>
                  </a:lnTo>
                  <a:lnTo>
                    <a:pt x="310818" y="272752"/>
                  </a:lnTo>
                  <a:lnTo>
                    <a:pt x="298798" y="288509"/>
                  </a:lnTo>
                  <a:lnTo>
                    <a:pt x="274092" y="350932"/>
                  </a:lnTo>
                  <a:lnTo>
                    <a:pt x="265361" y="409871"/>
                  </a:lnTo>
                  <a:lnTo>
                    <a:pt x="269438" y="449386"/>
                  </a:lnTo>
                  <a:lnTo>
                    <a:pt x="278068" y="469178"/>
                  </a:lnTo>
                  <a:lnTo>
                    <a:pt x="290872" y="485774"/>
                  </a:lnTo>
                  <a:lnTo>
                    <a:pt x="308261" y="500949"/>
                  </a:lnTo>
                  <a:lnTo>
                    <a:pt x="330807" y="509253"/>
                  </a:lnTo>
                  <a:lnTo>
                    <a:pt x="355256" y="511774"/>
                  </a:lnTo>
                  <a:lnTo>
                    <a:pt x="417392" y="498848"/>
                  </a:lnTo>
                  <a:lnTo>
                    <a:pt x="431668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11073" y="2074722"/>
              <a:ext cx="395622" cy="536346"/>
            </a:xfrm>
            <a:custGeom>
              <a:avLst/>
              <a:gdLst/>
              <a:ahLst/>
              <a:cxnLst/>
              <a:rect l="0" t="0" r="0" b="0"/>
              <a:pathLst>
                <a:path w="395622" h="536346">
                  <a:moveTo>
                    <a:pt x="6067" y="504759"/>
                  </a:moveTo>
                  <a:lnTo>
                    <a:pt x="0" y="471138"/>
                  </a:lnTo>
                  <a:lnTo>
                    <a:pt x="7642" y="416317"/>
                  </a:lnTo>
                  <a:lnTo>
                    <a:pt x="17062" y="366640"/>
                  </a:lnTo>
                  <a:lnTo>
                    <a:pt x="24142" y="317996"/>
                  </a:lnTo>
                  <a:lnTo>
                    <a:pt x="29360" y="267708"/>
                  </a:lnTo>
                  <a:lnTo>
                    <a:pt x="35195" y="211474"/>
                  </a:lnTo>
                  <a:lnTo>
                    <a:pt x="42756" y="151249"/>
                  </a:lnTo>
                  <a:lnTo>
                    <a:pt x="52162" y="110937"/>
                  </a:lnTo>
                  <a:lnTo>
                    <a:pt x="56685" y="104171"/>
                  </a:lnTo>
                  <a:lnTo>
                    <a:pt x="62038" y="102000"/>
                  </a:lnTo>
                  <a:lnTo>
                    <a:pt x="67947" y="102892"/>
                  </a:lnTo>
                  <a:lnTo>
                    <a:pt x="73057" y="108166"/>
                  </a:lnTo>
                  <a:lnTo>
                    <a:pt x="85837" y="139116"/>
                  </a:lnTo>
                  <a:lnTo>
                    <a:pt x="106875" y="198264"/>
                  </a:lnTo>
                  <a:lnTo>
                    <a:pt x="138543" y="249765"/>
                  </a:lnTo>
                  <a:lnTo>
                    <a:pt x="156192" y="265866"/>
                  </a:lnTo>
                  <a:lnTo>
                    <a:pt x="165812" y="271798"/>
                  </a:lnTo>
                  <a:lnTo>
                    <a:pt x="185860" y="275269"/>
                  </a:lnTo>
                  <a:lnTo>
                    <a:pt x="196119" y="274557"/>
                  </a:lnTo>
                  <a:lnTo>
                    <a:pt x="213757" y="267526"/>
                  </a:lnTo>
                  <a:lnTo>
                    <a:pt x="221736" y="262376"/>
                  </a:lnTo>
                  <a:lnTo>
                    <a:pt x="244144" y="232771"/>
                  </a:lnTo>
                  <a:lnTo>
                    <a:pt x="264271" y="172440"/>
                  </a:lnTo>
                  <a:lnTo>
                    <a:pt x="277024" y="121505"/>
                  </a:lnTo>
                  <a:lnTo>
                    <a:pt x="292761" y="70538"/>
                  </a:lnTo>
                  <a:lnTo>
                    <a:pt x="302383" y="13922"/>
                  </a:lnTo>
                  <a:lnTo>
                    <a:pt x="305386" y="2059"/>
                  </a:lnTo>
                  <a:lnTo>
                    <a:pt x="308559" y="0"/>
                  </a:lnTo>
                  <a:lnTo>
                    <a:pt x="311843" y="4477"/>
                  </a:lnTo>
                  <a:lnTo>
                    <a:pt x="317442" y="26218"/>
                  </a:lnTo>
                  <a:lnTo>
                    <a:pt x="321764" y="79090"/>
                  </a:lnTo>
                  <a:lnTo>
                    <a:pt x="328764" y="142589"/>
                  </a:lnTo>
                  <a:lnTo>
                    <a:pt x="332527" y="196108"/>
                  </a:lnTo>
                  <a:lnTo>
                    <a:pt x="339362" y="258759"/>
                  </a:lnTo>
                  <a:lnTo>
                    <a:pt x="345384" y="320509"/>
                  </a:lnTo>
                  <a:lnTo>
                    <a:pt x="351902" y="372438"/>
                  </a:lnTo>
                  <a:lnTo>
                    <a:pt x="361595" y="434992"/>
                  </a:lnTo>
                  <a:lnTo>
                    <a:pt x="377895" y="490502"/>
                  </a:lnTo>
                  <a:lnTo>
                    <a:pt x="395621" y="536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11979" y="2453139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3119" y="62478"/>
                  </a:lnTo>
                  <a:lnTo>
                    <a:pt x="14654" y="124776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22507" y="230574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60643" y="2041451"/>
              <a:ext cx="146135" cy="619879"/>
            </a:xfrm>
            <a:custGeom>
              <a:avLst/>
              <a:gdLst/>
              <a:ahLst/>
              <a:cxnLst/>
              <a:rect l="0" t="0" r="0" b="0"/>
              <a:pathLst>
                <a:path w="146135" h="619879">
                  <a:moveTo>
                    <a:pt x="114549" y="495916"/>
                  </a:moveTo>
                  <a:lnTo>
                    <a:pt x="103096" y="438652"/>
                  </a:lnTo>
                  <a:lnTo>
                    <a:pt x="95421" y="409634"/>
                  </a:lnTo>
                  <a:lnTo>
                    <a:pt x="84210" y="388939"/>
                  </a:lnTo>
                  <a:lnTo>
                    <a:pt x="68309" y="375061"/>
                  </a:lnTo>
                  <a:lnTo>
                    <a:pt x="59156" y="369723"/>
                  </a:lnTo>
                  <a:lnTo>
                    <a:pt x="50714" y="368504"/>
                  </a:lnTo>
                  <a:lnTo>
                    <a:pt x="42746" y="370030"/>
                  </a:lnTo>
                  <a:lnTo>
                    <a:pt x="35095" y="373388"/>
                  </a:lnTo>
                  <a:lnTo>
                    <a:pt x="13148" y="394881"/>
                  </a:lnTo>
                  <a:lnTo>
                    <a:pt x="5141" y="416697"/>
                  </a:lnTo>
                  <a:lnTo>
                    <a:pt x="0" y="474419"/>
                  </a:lnTo>
                  <a:lnTo>
                    <a:pt x="7390" y="534911"/>
                  </a:lnTo>
                  <a:lnTo>
                    <a:pt x="23235" y="595732"/>
                  </a:lnTo>
                  <a:lnTo>
                    <a:pt x="29106" y="608084"/>
                  </a:lnTo>
                  <a:lnTo>
                    <a:pt x="36530" y="615149"/>
                  </a:lnTo>
                  <a:lnTo>
                    <a:pt x="44989" y="618688"/>
                  </a:lnTo>
                  <a:lnTo>
                    <a:pt x="54137" y="619878"/>
                  </a:lnTo>
                  <a:lnTo>
                    <a:pt x="62576" y="615992"/>
                  </a:lnTo>
                  <a:lnTo>
                    <a:pt x="78191" y="599196"/>
                  </a:lnTo>
                  <a:lnTo>
                    <a:pt x="106111" y="536985"/>
                  </a:lnTo>
                  <a:lnTo>
                    <a:pt x="120984" y="484142"/>
                  </a:lnTo>
                  <a:lnTo>
                    <a:pt x="129858" y="428990"/>
                  </a:lnTo>
                  <a:lnTo>
                    <a:pt x="134470" y="365800"/>
                  </a:lnTo>
                  <a:lnTo>
                    <a:pt x="135381" y="303925"/>
                  </a:lnTo>
                  <a:lnTo>
                    <a:pt x="135562" y="241313"/>
                  </a:lnTo>
                  <a:lnTo>
                    <a:pt x="134427" y="177819"/>
                  </a:lnTo>
                  <a:lnTo>
                    <a:pt x="127271" y="125936"/>
                  </a:lnTo>
                  <a:lnTo>
                    <a:pt x="122607" y="78627"/>
                  </a:lnTo>
                  <a:lnTo>
                    <a:pt x="113817" y="26394"/>
                  </a:lnTo>
                  <a:lnTo>
                    <a:pt x="110551" y="10936"/>
                  </a:lnTo>
                  <a:lnTo>
                    <a:pt x="106035" y="2971"/>
                  </a:lnTo>
                  <a:lnTo>
                    <a:pt x="100684" y="0"/>
                  </a:lnTo>
                  <a:lnTo>
                    <a:pt x="94776" y="359"/>
                  </a:lnTo>
                  <a:lnTo>
                    <a:pt x="90839" y="6448"/>
                  </a:lnTo>
                  <a:lnTo>
                    <a:pt x="84519" y="64486"/>
                  </a:lnTo>
                  <a:lnTo>
                    <a:pt x="83424" y="121250"/>
                  </a:lnTo>
                  <a:lnTo>
                    <a:pt x="83054" y="182352"/>
                  </a:lnTo>
                  <a:lnTo>
                    <a:pt x="90217" y="239482"/>
                  </a:lnTo>
                  <a:lnTo>
                    <a:pt x="95964" y="295828"/>
                  </a:lnTo>
                  <a:lnTo>
                    <a:pt x="102429" y="352018"/>
                  </a:lnTo>
                  <a:lnTo>
                    <a:pt x="115263" y="410763"/>
                  </a:lnTo>
                  <a:lnTo>
                    <a:pt x="132190" y="470275"/>
                  </a:lnTo>
                  <a:lnTo>
                    <a:pt x="146134" y="5064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82224" y="2031602"/>
              <a:ext cx="198295" cy="628773"/>
            </a:xfrm>
            <a:custGeom>
              <a:avLst/>
              <a:gdLst/>
              <a:ahLst/>
              <a:cxnLst/>
              <a:rect l="0" t="0" r="0" b="0"/>
              <a:pathLst>
                <a:path w="198295" h="628773">
                  <a:moveTo>
                    <a:pt x="82480" y="474180"/>
                  </a:moveTo>
                  <a:lnTo>
                    <a:pt x="97134" y="430218"/>
                  </a:lnTo>
                  <a:lnTo>
                    <a:pt x="97572" y="410187"/>
                  </a:lnTo>
                  <a:lnTo>
                    <a:pt x="92698" y="390757"/>
                  </a:lnTo>
                  <a:lnTo>
                    <a:pt x="82732" y="374322"/>
                  </a:lnTo>
                  <a:lnTo>
                    <a:pt x="74459" y="370173"/>
                  </a:lnTo>
                  <a:lnTo>
                    <a:pt x="52789" y="368683"/>
                  </a:lnTo>
                  <a:lnTo>
                    <a:pt x="42799" y="372263"/>
                  </a:lnTo>
                  <a:lnTo>
                    <a:pt x="25460" y="385600"/>
                  </a:lnTo>
                  <a:lnTo>
                    <a:pt x="8133" y="418428"/>
                  </a:lnTo>
                  <a:lnTo>
                    <a:pt x="204" y="472613"/>
                  </a:lnTo>
                  <a:lnTo>
                    <a:pt x="0" y="521419"/>
                  </a:lnTo>
                  <a:lnTo>
                    <a:pt x="9819" y="584074"/>
                  </a:lnTo>
                  <a:lnTo>
                    <a:pt x="17432" y="607249"/>
                  </a:lnTo>
                  <a:lnTo>
                    <a:pt x="28613" y="625349"/>
                  </a:lnTo>
                  <a:lnTo>
                    <a:pt x="36041" y="628772"/>
                  </a:lnTo>
                  <a:lnTo>
                    <a:pt x="44501" y="628714"/>
                  </a:lnTo>
                  <a:lnTo>
                    <a:pt x="53652" y="626335"/>
                  </a:lnTo>
                  <a:lnTo>
                    <a:pt x="70058" y="614334"/>
                  </a:lnTo>
                  <a:lnTo>
                    <a:pt x="85148" y="594963"/>
                  </a:lnTo>
                  <a:lnTo>
                    <a:pt x="110780" y="541105"/>
                  </a:lnTo>
                  <a:lnTo>
                    <a:pt x="120502" y="503758"/>
                  </a:lnTo>
                  <a:lnTo>
                    <a:pt x="129375" y="449217"/>
                  </a:lnTo>
                  <a:lnTo>
                    <a:pt x="141223" y="392214"/>
                  </a:lnTo>
                  <a:lnTo>
                    <a:pt x="144777" y="328961"/>
                  </a:lnTo>
                  <a:lnTo>
                    <a:pt x="145479" y="265470"/>
                  </a:lnTo>
                  <a:lnTo>
                    <a:pt x="144448" y="206179"/>
                  </a:lnTo>
                  <a:lnTo>
                    <a:pt x="136582" y="142963"/>
                  </a:lnTo>
                  <a:lnTo>
                    <a:pt x="135555" y="90602"/>
                  </a:lnTo>
                  <a:lnTo>
                    <a:pt x="126802" y="28008"/>
                  </a:lnTo>
                  <a:lnTo>
                    <a:pt x="120507" y="3310"/>
                  </a:lnTo>
                  <a:lnTo>
                    <a:pt x="117190" y="0"/>
                  </a:lnTo>
                  <a:lnTo>
                    <a:pt x="113809" y="2472"/>
                  </a:lnTo>
                  <a:lnTo>
                    <a:pt x="99978" y="34473"/>
                  </a:lnTo>
                  <a:lnTo>
                    <a:pt x="95074" y="86663"/>
                  </a:lnTo>
                  <a:lnTo>
                    <a:pt x="93621" y="137222"/>
                  </a:lnTo>
                  <a:lnTo>
                    <a:pt x="100365" y="190161"/>
                  </a:lnTo>
                  <a:lnTo>
                    <a:pt x="106030" y="251398"/>
                  </a:lnTo>
                  <a:lnTo>
                    <a:pt x="112478" y="308901"/>
                  </a:lnTo>
                  <a:lnTo>
                    <a:pt x="122158" y="364150"/>
                  </a:lnTo>
                  <a:lnTo>
                    <a:pt x="138774" y="420913"/>
                  </a:lnTo>
                  <a:lnTo>
                    <a:pt x="153868" y="477999"/>
                  </a:lnTo>
                  <a:lnTo>
                    <a:pt x="171613" y="511966"/>
                  </a:lnTo>
                  <a:lnTo>
                    <a:pt x="198294" y="537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65722" y="1958300"/>
              <a:ext cx="346465" cy="708393"/>
            </a:xfrm>
            <a:custGeom>
              <a:avLst/>
              <a:gdLst/>
              <a:ahLst/>
              <a:cxnLst/>
              <a:rect l="0" t="0" r="0" b="0"/>
              <a:pathLst>
                <a:path w="346465" h="708393">
                  <a:moveTo>
                    <a:pt x="9552" y="0"/>
                  </a:moveTo>
                  <a:lnTo>
                    <a:pt x="2316" y="44367"/>
                  </a:lnTo>
                  <a:lnTo>
                    <a:pt x="0" y="103093"/>
                  </a:lnTo>
                  <a:lnTo>
                    <a:pt x="482" y="151689"/>
                  </a:lnTo>
                  <a:lnTo>
                    <a:pt x="7415" y="210031"/>
                  </a:lnTo>
                  <a:lnTo>
                    <a:pt x="9131" y="272205"/>
                  </a:lnTo>
                  <a:lnTo>
                    <a:pt x="15017" y="323459"/>
                  </a:lnTo>
                  <a:lnTo>
                    <a:pt x="18581" y="375690"/>
                  </a:lnTo>
                  <a:lnTo>
                    <a:pt x="25226" y="428210"/>
                  </a:lnTo>
                  <a:lnTo>
                    <a:pt x="29014" y="480817"/>
                  </a:lnTo>
                  <a:lnTo>
                    <a:pt x="31463" y="542589"/>
                  </a:lnTo>
                  <a:lnTo>
                    <a:pt x="38881" y="602971"/>
                  </a:lnTo>
                  <a:lnTo>
                    <a:pt x="46281" y="659698"/>
                  </a:lnTo>
                  <a:lnTo>
                    <a:pt x="49246" y="664407"/>
                  </a:lnTo>
                  <a:lnTo>
                    <a:pt x="52392" y="664036"/>
                  </a:lnTo>
                  <a:lnTo>
                    <a:pt x="55660" y="660280"/>
                  </a:lnTo>
                  <a:lnTo>
                    <a:pt x="60259" y="632636"/>
                  </a:lnTo>
                  <a:lnTo>
                    <a:pt x="65060" y="570856"/>
                  </a:lnTo>
                  <a:lnTo>
                    <a:pt x="76692" y="537640"/>
                  </a:lnTo>
                  <a:lnTo>
                    <a:pt x="82388" y="526883"/>
                  </a:lnTo>
                  <a:lnTo>
                    <a:pt x="98076" y="511810"/>
                  </a:lnTo>
                  <a:lnTo>
                    <a:pt x="117916" y="502382"/>
                  </a:lnTo>
                  <a:lnTo>
                    <a:pt x="168781" y="496329"/>
                  </a:lnTo>
                  <a:lnTo>
                    <a:pt x="229478" y="495134"/>
                  </a:lnTo>
                  <a:lnTo>
                    <a:pt x="269298" y="483748"/>
                  </a:lnTo>
                  <a:lnTo>
                    <a:pt x="286042" y="468853"/>
                  </a:lnTo>
                  <a:lnTo>
                    <a:pt x="292144" y="459968"/>
                  </a:lnTo>
                  <a:lnTo>
                    <a:pt x="295806" y="440736"/>
                  </a:lnTo>
                  <a:lnTo>
                    <a:pt x="292365" y="420491"/>
                  </a:lnTo>
                  <a:lnTo>
                    <a:pt x="283036" y="399795"/>
                  </a:lnTo>
                  <a:lnTo>
                    <a:pt x="267971" y="385137"/>
                  </a:lnTo>
                  <a:lnTo>
                    <a:pt x="248408" y="375893"/>
                  </a:lnTo>
                  <a:lnTo>
                    <a:pt x="212256" y="371859"/>
                  </a:lnTo>
                  <a:lnTo>
                    <a:pt x="189720" y="375061"/>
                  </a:lnTo>
                  <a:lnTo>
                    <a:pt x="168006" y="386622"/>
                  </a:lnTo>
                  <a:lnTo>
                    <a:pt x="139169" y="412862"/>
                  </a:lnTo>
                  <a:lnTo>
                    <a:pt x="124482" y="433839"/>
                  </a:lnTo>
                  <a:lnTo>
                    <a:pt x="110806" y="471956"/>
                  </a:lnTo>
                  <a:lnTo>
                    <a:pt x="107404" y="512886"/>
                  </a:lnTo>
                  <a:lnTo>
                    <a:pt x="114455" y="554649"/>
                  </a:lnTo>
                  <a:lnTo>
                    <a:pt x="130842" y="594319"/>
                  </a:lnTo>
                  <a:lnTo>
                    <a:pt x="164229" y="637502"/>
                  </a:lnTo>
                  <a:lnTo>
                    <a:pt x="210078" y="673798"/>
                  </a:lnTo>
                  <a:lnTo>
                    <a:pt x="271127" y="701592"/>
                  </a:lnTo>
                  <a:lnTo>
                    <a:pt x="298943" y="708392"/>
                  </a:lnTo>
                  <a:lnTo>
                    <a:pt x="346464" y="7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242777" y="2990093"/>
            <a:ext cx="3284893" cy="715939"/>
            <a:chOff x="3242777" y="2990093"/>
            <a:chExt cx="3284893" cy="715939"/>
          </a:xfrm>
        </p:grpSpPr>
        <p:sp>
          <p:nvSpPr>
            <p:cNvPr id="52" name="Freeform 51"/>
            <p:cNvSpPr/>
            <p:nvPr/>
          </p:nvSpPr>
          <p:spPr>
            <a:xfrm>
              <a:off x="3266029" y="3078626"/>
              <a:ext cx="218904" cy="498219"/>
            </a:xfrm>
            <a:custGeom>
              <a:avLst/>
              <a:gdLst/>
              <a:ahLst/>
              <a:cxnLst/>
              <a:rect l="0" t="0" r="0" b="0"/>
              <a:pathLst>
                <a:path w="218904" h="498219">
                  <a:moveTo>
                    <a:pt x="8333" y="100980"/>
                  </a:moveTo>
                  <a:lnTo>
                    <a:pt x="0" y="138458"/>
                  </a:lnTo>
                  <a:lnTo>
                    <a:pt x="3828" y="195470"/>
                  </a:lnTo>
                  <a:lnTo>
                    <a:pt x="14679" y="249756"/>
                  </a:lnTo>
                  <a:lnTo>
                    <a:pt x="17622" y="304549"/>
                  </a:lnTo>
                  <a:lnTo>
                    <a:pt x="18495" y="364068"/>
                  </a:lnTo>
                  <a:lnTo>
                    <a:pt x="18753" y="418098"/>
                  </a:lnTo>
                  <a:lnTo>
                    <a:pt x="18840" y="478869"/>
                  </a:lnTo>
                  <a:lnTo>
                    <a:pt x="18848" y="493286"/>
                  </a:lnTo>
                  <a:lnTo>
                    <a:pt x="17682" y="498218"/>
                  </a:lnTo>
                  <a:lnTo>
                    <a:pt x="15736" y="496827"/>
                  </a:lnTo>
                  <a:lnTo>
                    <a:pt x="13268" y="491220"/>
                  </a:lnTo>
                  <a:lnTo>
                    <a:pt x="9308" y="430618"/>
                  </a:lnTo>
                  <a:lnTo>
                    <a:pt x="8767" y="387476"/>
                  </a:lnTo>
                  <a:lnTo>
                    <a:pt x="8526" y="341005"/>
                  </a:lnTo>
                  <a:lnTo>
                    <a:pt x="8419" y="293056"/>
                  </a:lnTo>
                  <a:lnTo>
                    <a:pt x="8371" y="244449"/>
                  </a:lnTo>
                  <a:lnTo>
                    <a:pt x="5231" y="198669"/>
                  </a:lnTo>
                  <a:lnTo>
                    <a:pt x="3124" y="136554"/>
                  </a:lnTo>
                  <a:lnTo>
                    <a:pt x="6790" y="84224"/>
                  </a:lnTo>
                  <a:lnTo>
                    <a:pt x="13618" y="30210"/>
                  </a:lnTo>
                  <a:lnTo>
                    <a:pt x="28486" y="2152"/>
                  </a:lnTo>
                  <a:lnTo>
                    <a:pt x="35807" y="0"/>
                  </a:lnTo>
                  <a:lnTo>
                    <a:pt x="44196" y="2074"/>
                  </a:lnTo>
                  <a:lnTo>
                    <a:pt x="53299" y="6967"/>
                  </a:lnTo>
                  <a:lnTo>
                    <a:pt x="77289" y="36210"/>
                  </a:lnTo>
                  <a:lnTo>
                    <a:pt x="97950" y="94078"/>
                  </a:lnTo>
                  <a:lnTo>
                    <a:pt x="116416" y="144850"/>
                  </a:lnTo>
                  <a:lnTo>
                    <a:pt x="140676" y="205110"/>
                  </a:lnTo>
                  <a:lnTo>
                    <a:pt x="159108" y="264344"/>
                  </a:lnTo>
                  <a:lnTo>
                    <a:pt x="176772" y="321408"/>
                  </a:lnTo>
                  <a:lnTo>
                    <a:pt x="194334" y="374632"/>
                  </a:lnTo>
                  <a:lnTo>
                    <a:pt x="208374" y="423056"/>
                  </a:lnTo>
                  <a:lnTo>
                    <a:pt x="215784" y="461962"/>
                  </a:lnTo>
                  <a:lnTo>
                    <a:pt x="218903" y="490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42777" y="339017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21057"/>
                  </a:moveTo>
                  <a:lnTo>
                    <a:pt x="141160" y="9878"/>
                  </a:lnTo>
                  <a:lnTo>
                    <a:pt x="108376" y="2927"/>
                  </a:lnTo>
                  <a:lnTo>
                    <a:pt x="55376" y="5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84628" y="3179606"/>
              <a:ext cx="58233" cy="347441"/>
            </a:xfrm>
            <a:custGeom>
              <a:avLst/>
              <a:gdLst/>
              <a:ahLst/>
              <a:cxnLst/>
              <a:rect l="0" t="0" r="0" b="0"/>
              <a:pathLst>
                <a:path w="58233" h="347441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24607"/>
                  </a:lnTo>
                  <a:lnTo>
                    <a:pt x="20153" y="174181"/>
                  </a:lnTo>
                  <a:lnTo>
                    <a:pt x="33769" y="230938"/>
                  </a:lnTo>
                  <a:lnTo>
                    <a:pt x="47724" y="289809"/>
                  </a:lnTo>
                  <a:lnTo>
                    <a:pt x="58232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95461" y="3242777"/>
              <a:ext cx="231628" cy="94757"/>
            </a:xfrm>
            <a:custGeom>
              <a:avLst/>
              <a:gdLst/>
              <a:ahLst/>
              <a:cxnLst/>
              <a:rect l="0" t="0" r="0" b="0"/>
              <a:pathLst>
                <a:path w="231628" h="94757">
                  <a:moveTo>
                    <a:pt x="231627" y="0"/>
                  </a:moveTo>
                  <a:lnTo>
                    <a:pt x="205241" y="15641"/>
                  </a:lnTo>
                  <a:lnTo>
                    <a:pt x="142725" y="40433"/>
                  </a:lnTo>
                  <a:lnTo>
                    <a:pt x="87507" y="59806"/>
                  </a:lnTo>
                  <a:lnTo>
                    <a:pt x="34659" y="8183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52607" y="3042735"/>
              <a:ext cx="69238" cy="389556"/>
            </a:xfrm>
            <a:custGeom>
              <a:avLst/>
              <a:gdLst/>
              <a:ahLst/>
              <a:cxnLst/>
              <a:rect l="0" t="0" r="0" b="0"/>
              <a:pathLst>
                <a:path w="69238" h="389556">
                  <a:moveTo>
                    <a:pt x="6066" y="0"/>
                  </a:moveTo>
                  <a:lnTo>
                    <a:pt x="0" y="32452"/>
                  </a:lnTo>
                  <a:lnTo>
                    <a:pt x="10626" y="95521"/>
                  </a:lnTo>
                  <a:lnTo>
                    <a:pt x="23821" y="152706"/>
                  </a:lnTo>
                  <a:lnTo>
                    <a:pt x="37693" y="208369"/>
                  </a:lnTo>
                  <a:lnTo>
                    <a:pt x="51698" y="269147"/>
                  </a:lnTo>
                  <a:lnTo>
                    <a:pt x="64560" y="330589"/>
                  </a:lnTo>
                  <a:lnTo>
                    <a:pt x="69237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92486" y="3254181"/>
              <a:ext cx="371556" cy="228809"/>
            </a:xfrm>
            <a:custGeom>
              <a:avLst/>
              <a:gdLst/>
              <a:ahLst/>
              <a:cxnLst/>
              <a:rect l="0" t="0" r="0" b="0"/>
              <a:pathLst>
                <a:path w="371556" h="228809">
                  <a:moveTo>
                    <a:pt x="150457" y="51767"/>
                  </a:moveTo>
                  <a:lnTo>
                    <a:pt x="112083" y="13393"/>
                  </a:lnTo>
                  <a:lnTo>
                    <a:pt x="91678" y="5466"/>
                  </a:lnTo>
                  <a:lnTo>
                    <a:pt x="79685" y="3352"/>
                  </a:lnTo>
                  <a:lnTo>
                    <a:pt x="57001" y="7242"/>
                  </a:lnTo>
                  <a:lnTo>
                    <a:pt x="36391" y="17940"/>
                  </a:lnTo>
                  <a:lnTo>
                    <a:pt x="19432" y="34393"/>
                  </a:lnTo>
                  <a:lnTo>
                    <a:pt x="2320" y="74565"/>
                  </a:lnTo>
                  <a:lnTo>
                    <a:pt x="0" y="100504"/>
                  </a:lnTo>
                  <a:lnTo>
                    <a:pt x="8043" y="151341"/>
                  </a:lnTo>
                  <a:lnTo>
                    <a:pt x="23122" y="181356"/>
                  </a:lnTo>
                  <a:lnTo>
                    <a:pt x="31642" y="187293"/>
                  </a:lnTo>
                  <a:lnTo>
                    <a:pt x="53586" y="193889"/>
                  </a:lnTo>
                  <a:lnTo>
                    <a:pt x="63650" y="193308"/>
                  </a:lnTo>
                  <a:lnTo>
                    <a:pt x="81070" y="186424"/>
                  </a:lnTo>
                  <a:lnTo>
                    <a:pt x="104032" y="163805"/>
                  </a:lnTo>
                  <a:lnTo>
                    <a:pt x="120064" y="134876"/>
                  </a:lnTo>
                  <a:lnTo>
                    <a:pt x="126634" y="98489"/>
                  </a:lnTo>
                  <a:lnTo>
                    <a:pt x="122991" y="63661"/>
                  </a:lnTo>
                  <a:lnTo>
                    <a:pt x="121618" y="60866"/>
                  </a:lnTo>
                  <a:lnTo>
                    <a:pt x="120092" y="70239"/>
                  </a:lnTo>
                  <a:lnTo>
                    <a:pt x="133632" y="131753"/>
                  </a:lnTo>
                  <a:lnTo>
                    <a:pt x="155495" y="183337"/>
                  </a:lnTo>
                  <a:lnTo>
                    <a:pt x="189262" y="226082"/>
                  </a:lnTo>
                  <a:lnTo>
                    <a:pt x="196214" y="228808"/>
                  </a:lnTo>
                  <a:lnTo>
                    <a:pt x="203189" y="228286"/>
                  </a:lnTo>
                  <a:lnTo>
                    <a:pt x="210178" y="225598"/>
                  </a:lnTo>
                  <a:lnTo>
                    <a:pt x="221063" y="213253"/>
                  </a:lnTo>
                  <a:lnTo>
                    <a:pt x="237583" y="171143"/>
                  </a:lnTo>
                  <a:lnTo>
                    <a:pt x="242953" y="131461"/>
                  </a:lnTo>
                  <a:lnTo>
                    <a:pt x="238701" y="92725"/>
                  </a:lnTo>
                  <a:lnTo>
                    <a:pt x="241539" y="101946"/>
                  </a:lnTo>
                  <a:lnTo>
                    <a:pt x="247849" y="164252"/>
                  </a:lnTo>
                  <a:lnTo>
                    <a:pt x="260768" y="211595"/>
                  </a:lnTo>
                  <a:lnTo>
                    <a:pt x="247932" y="157647"/>
                  </a:lnTo>
                  <a:lnTo>
                    <a:pt x="237648" y="103834"/>
                  </a:lnTo>
                  <a:lnTo>
                    <a:pt x="235270" y="42554"/>
                  </a:lnTo>
                  <a:lnTo>
                    <a:pt x="241184" y="18037"/>
                  </a:lnTo>
                  <a:lnTo>
                    <a:pt x="246036" y="8223"/>
                  </a:lnTo>
                  <a:lnTo>
                    <a:pt x="255121" y="2851"/>
                  </a:lnTo>
                  <a:lnTo>
                    <a:pt x="280812" y="0"/>
                  </a:lnTo>
                  <a:lnTo>
                    <a:pt x="291173" y="3218"/>
                  </a:lnTo>
                  <a:lnTo>
                    <a:pt x="299250" y="8872"/>
                  </a:lnTo>
                  <a:lnTo>
                    <a:pt x="326207" y="48753"/>
                  </a:lnTo>
                  <a:lnTo>
                    <a:pt x="345657" y="100521"/>
                  </a:lnTo>
                  <a:lnTo>
                    <a:pt x="364361" y="156539"/>
                  </a:lnTo>
                  <a:lnTo>
                    <a:pt x="371555" y="199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32151" y="2990093"/>
              <a:ext cx="89819" cy="431669"/>
            </a:xfrm>
            <a:custGeom>
              <a:avLst/>
              <a:gdLst/>
              <a:ahLst/>
              <a:cxnLst/>
              <a:rect l="0" t="0" r="0" b="0"/>
              <a:pathLst>
                <a:path w="89819" h="431669">
                  <a:moveTo>
                    <a:pt x="5590" y="0"/>
                  </a:moveTo>
                  <a:lnTo>
                    <a:pt x="0" y="62093"/>
                  </a:lnTo>
                  <a:lnTo>
                    <a:pt x="3272" y="109751"/>
                  </a:lnTo>
                  <a:lnTo>
                    <a:pt x="6073" y="166920"/>
                  </a:lnTo>
                  <a:lnTo>
                    <a:pt x="16907" y="226817"/>
                  </a:lnTo>
                  <a:lnTo>
                    <a:pt x="30312" y="278380"/>
                  </a:lnTo>
                  <a:lnTo>
                    <a:pt x="40731" y="330877"/>
                  </a:lnTo>
                  <a:lnTo>
                    <a:pt x="55902" y="392348"/>
                  </a:lnTo>
                  <a:lnTo>
                    <a:pt x="72489" y="418978"/>
                  </a:lnTo>
                  <a:lnTo>
                    <a:pt x="89818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11399" y="3169077"/>
              <a:ext cx="305327" cy="73701"/>
            </a:xfrm>
            <a:custGeom>
              <a:avLst/>
              <a:gdLst/>
              <a:ahLst/>
              <a:cxnLst/>
              <a:rect l="0" t="0" r="0" b="0"/>
              <a:pathLst>
                <a:path w="305327" h="73701">
                  <a:moveTo>
                    <a:pt x="305326" y="0"/>
                  </a:moveTo>
                  <a:lnTo>
                    <a:pt x="267848" y="8334"/>
                  </a:lnTo>
                  <a:lnTo>
                    <a:pt x="216424" y="10095"/>
                  </a:lnTo>
                  <a:lnTo>
                    <a:pt x="153971" y="18849"/>
                  </a:lnTo>
                  <a:lnTo>
                    <a:pt x="95361" y="34962"/>
                  </a:lnTo>
                  <a:lnTo>
                    <a:pt x="34221" y="5872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58839" y="3284891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5589" y="58616"/>
                  </a:lnTo>
                  <a:lnTo>
                    <a:pt x="10723" y="111621"/>
                  </a:lnTo>
                  <a:lnTo>
                    <a:pt x="18669" y="153980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48311" y="3137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05292" y="3178504"/>
              <a:ext cx="200988" cy="235800"/>
            </a:xfrm>
            <a:custGeom>
              <a:avLst/>
              <a:gdLst/>
              <a:ahLst/>
              <a:cxnLst/>
              <a:rect l="0" t="0" r="0" b="0"/>
              <a:pathLst>
                <a:path w="200988" h="235800">
                  <a:moveTo>
                    <a:pt x="116760" y="64273"/>
                  </a:moveTo>
                  <a:lnTo>
                    <a:pt x="102105" y="20310"/>
                  </a:lnTo>
                  <a:lnTo>
                    <a:pt x="89189" y="6519"/>
                  </a:lnTo>
                  <a:lnTo>
                    <a:pt x="80832" y="1204"/>
                  </a:lnTo>
                  <a:lnTo>
                    <a:pt x="71751" y="0"/>
                  </a:lnTo>
                  <a:lnTo>
                    <a:pt x="52302" y="4902"/>
                  </a:lnTo>
                  <a:lnTo>
                    <a:pt x="27211" y="20815"/>
                  </a:lnTo>
                  <a:lnTo>
                    <a:pt x="4959" y="45937"/>
                  </a:lnTo>
                  <a:lnTo>
                    <a:pt x="0" y="68602"/>
                  </a:lnTo>
                  <a:lnTo>
                    <a:pt x="6349" y="121280"/>
                  </a:lnTo>
                  <a:lnTo>
                    <a:pt x="33705" y="179275"/>
                  </a:lnTo>
                  <a:lnTo>
                    <a:pt x="60839" y="216451"/>
                  </a:lnTo>
                  <a:lnTo>
                    <a:pt x="87322" y="233495"/>
                  </a:lnTo>
                  <a:lnTo>
                    <a:pt x="107186" y="235799"/>
                  </a:lnTo>
                  <a:lnTo>
                    <a:pt x="127712" y="231754"/>
                  </a:lnTo>
                  <a:lnTo>
                    <a:pt x="148534" y="222157"/>
                  </a:lnTo>
                  <a:lnTo>
                    <a:pt x="200987" y="180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22134" y="3063792"/>
              <a:ext cx="63173" cy="379027"/>
            </a:xfrm>
            <a:custGeom>
              <a:avLst/>
              <a:gdLst/>
              <a:ahLst/>
              <a:cxnLst/>
              <a:rect l="0" t="0" r="0" b="0"/>
              <a:pathLst>
                <a:path w="63173" h="379027">
                  <a:moveTo>
                    <a:pt x="0" y="0"/>
                  </a:moveTo>
                  <a:lnTo>
                    <a:pt x="3120" y="57264"/>
                  </a:lnTo>
                  <a:lnTo>
                    <a:pt x="11453" y="112894"/>
                  </a:lnTo>
                  <a:lnTo>
                    <a:pt x="17959" y="156630"/>
                  </a:lnTo>
                  <a:lnTo>
                    <a:pt x="28198" y="218375"/>
                  </a:lnTo>
                  <a:lnTo>
                    <a:pt x="42138" y="279226"/>
                  </a:lnTo>
                  <a:lnTo>
                    <a:pt x="50568" y="336566"/>
                  </a:lnTo>
                  <a:lnTo>
                    <a:pt x="6317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58963" y="3006860"/>
              <a:ext cx="452727" cy="473772"/>
            </a:xfrm>
            <a:custGeom>
              <a:avLst/>
              <a:gdLst/>
              <a:ahLst/>
              <a:cxnLst/>
              <a:rect l="0" t="0" r="0" b="0"/>
              <a:pathLst>
                <a:path w="452727" h="473772">
                  <a:moveTo>
                    <a:pt x="0" y="77989"/>
                  </a:moveTo>
                  <a:lnTo>
                    <a:pt x="58564" y="28491"/>
                  </a:lnTo>
                  <a:lnTo>
                    <a:pt x="106065" y="5166"/>
                  </a:lnTo>
                  <a:lnTo>
                    <a:pt x="126689" y="0"/>
                  </a:lnTo>
                  <a:lnTo>
                    <a:pt x="147553" y="1603"/>
                  </a:lnTo>
                  <a:lnTo>
                    <a:pt x="165405" y="9335"/>
                  </a:lnTo>
                  <a:lnTo>
                    <a:pt x="195930" y="33362"/>
                  </a:lnTo>
                  <a:lnTo>
                    <a:pt x="223215" y="87378"/>
                  </a:lnTo>
                  <a:lnTo>
                    <a:pt x="233738" y="110238"/>
                  </a:lnTo>
                  <a:lnTo>
                    <a:pt x="246636" y="171215"/>
                  </a:lnTo>
                  <a:lnTo>
                    <a:pt x="250320" y="221793"/>
                  </a:lnTo>
                  <a:lnTo>
                    <a:pt x="242755" y="255909"/>
                  </a:lnTo>
                  <a:lnTo>
                    <a:pt x="219831" y="295758"/>
                  </a:lnTo>
                  <a:lnTo>
                    <a:pt x="213235" y="303887"/>
                  </a:lnTo>
                  <a:lnTo>
                    <a:pt x="204158" y="308136"/>
                  </a:lnTo>
                  <a:lnTo>
                    <a:pt x="177215" y="310868"/>
                  </a:lnTo>
                  <a:lnTo>
                    <a:pt x="177805" y="312790"/>
                  </a:lnTo>
                  <a:lnTo>
                    <a:pt x="181708" y="315242"/>
                  </a:lnTo>
                  <a:lnTo>
                    <a:pt x="224973" y="372563"/>
                  </a:lnTo>
                  <a:lnTo>
                    <a:pt x="276882" y="433545"/>
                  </a:lnTo>
                  <a:lnTo>
                    <a:pt x="322065" y="463558"/>
                  </a:lnTo>
                  <a:lnTo>
                    <a:pt x="362279" y="473771"/>
                  </a:lnTo>
                  <a:lnTo>
                    <a:pt x="386791" y="469921"/>
                  </a:lnTo>
                  <a:lnTo>
                    <a:pt x="443124" y="449815"/>
                  </a:lnTo>
                  <a:lnTo>
                    <a:pt x="452726" y="446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13631" y="3158480"/>
              <a:ext cx="171759" cy="234972"/>
            </a:xfrm>
            <a:custGeom>
              <a:avLst/>
              <a:gdLst/>
              <a:ahLst/>
              <a:cxnLst/>
              <a:rect l="0" t="0" r="0" b="0"/>
              <a:pathLst>
                <a:path w="171759" h="234972">
                  <a:moveTo>
                    <a:pt x="34887" y="136939"/>
                  </a:moveTo>
                  <a:lnTo>
                    <a:pt x="78849" y="122285"/>
                  </a:lnTo>
                  <a:lnTo>
                    <a:pt x="95760" y="109369"/>
                  </a:lnTo>
                  <a:lnTo>
                    <a:pt x="103545" y="101012"/>
                  </a:lnTo>
                  <a:lnTo>
                    <a:pt x="112195" y="79247"/>
                  </a:lnTo>
                  <a:lnTo>
                    <a:pt x="114870" y="55146"/>
                  </a:lnTo>
                  <a:lnTo>
                    <a:pt x="112159" y="32737"/>
                  </a:lnTo>
                  <a:lnTo>
                    <a:pt x="100815" y="14198"/>
                  </a:lnTo>
                  <a:lnTo>
                    <a:pt x="92877" y="5979"/>
                  </a:lnTo>
                  <a:lnTo>
                    <a:pt x="84076" y="1669"/>
                  </a:lnTo>
                  <a:lnTo>
                    <a:pt x="64937" y="0"/>
                  </a:lnTo>
                  <a:lnTo>
                    <a:pt x="47853" y="6277"/>
                  </a:lnTo>
                  <a:lnTo>
                    <a:pt x="17821" y="29371"/>
                  </a:lnTo>
                  <a:lnTo>
                    <a:pt x="2014" y="55155"/>
                  </a:lnTo>
                  <a:lnTo>
                    <a:pt x="0" y="81093"/>
                  </a:lnTo>
                  <a:lnTo>
                    <a:pt x="8238" y="134227"/>
                  </a:lnTo>
                  <a:lnTo>
                    <a:pt x="22301" y="177348"/>
                  </a:lnTo>
                  <a:lnTo>
                    <a:pt x="53088" y="216971"/>
                  </a:lnTo>
                  <a:lnTo>
                    <a:pt x="79274" y="232922"/>
                  </a:lnTo>
                  <a:lnTo>
                    <a:pt x="102188" y="234971"/>
                  </a:lnTo>
                  <a:lnTo>
                    <a:pt x="161837" y="223650"/>
                  </a:lnTo>
                  <a:lnTo>
                    <a:pt x="171758" y="221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24651" y="3198084"/>
              <a:ext cx="227458" cy="507948"/>
            </a:xfrm>
            <a:custGeom>
              <a:avLst/>
              <a:gdLst/>
              <a:ahLst/>
              <a:cxnLst/>
              <a:rect l="0" t="0" r="0" b="0"/>
              <a:pathLst>
                <a:path w="227458" h="507948">
                  <a:moveTo>
                    <a:pt x="150250" y="171035"/>
                  </a:moveTo>
                  <a:lnTo>
                    <a:pt x="161429" y="159856"/>
                  </a:lnTo>
                  <a:lnTo>
                    <a:pt x="173969" y="130548"/>
                  </a:lnTo>
                  <a:lnTo>
                    <a:pt x="175220" y="108587"/>
                  </a:lnTo>
                  <a:lnTo>
                    <a:pt x="166491" y="60303"/>
                  </a:lnTo>
                  <a:lnTo>
                    <a:pt x="151293" y="30731"/>
                  </a:lnTo>
                  <a:lnTo>
                    <a:pt x="135506" y="17821"/>
                  </a:lnTo>
                  <a:lnTo>
                    <a:pt x="91185" y="0"/>
                  </a:lnTo>
                  <a:lnTo>
                    <a:pt x="64727" y="1823"/>
                  </a:lnTo>
                  <a:lnTo>
                    <a:pt x="39711" y="11602"/>
                  </a:lnTo>
                  <a:lnTo>
                    <a:pt x="20793" y="27646"/>
                  </a:lnTo>
                  <a:lnTo>
                    <a:pt x="2578" y="56409"/>
                  </a:lnTo>
                  <a:lnTo>
                    <a:pt x="0" y="79926"/>
                  </a:lnTo>
                  <a:lnTo>
                    <a:pt x="3924" y="103636"/>
                  </a:lnTo>
                  <a:lnTo>
                    <a:pt x="13467" y="121972"/>
                  </a:lnTo>
                  <a:lnTo>
                    <a:pt x="21626" y="127798"/>
                  </a:lnTo>
                  <a:lnTo>
                    <a:pt x="43171" y="134271"/>
                  </a:lnTo>
                  <a:lnTo>
                    <a:pt x="65225" y="130908"/>
                  </a:lnTo>
                  <a:lnTo>
                    <a:pt x="85555" y="120445"/>
                  </a:lnTo>
                  <a:lnTo>
                    <a:pt x="102389" y="104097"/>
                  </a:lnTo>
                  <a:lnTo>
                    <a:pt x="127975" y="46392"/>
                  </a:lnTo>
                  <a:lnTo>
                    <a:pt x="131890" y="35297"/>
                  </a:lnTo>
                  <a:lnTo>
                    <a:pt x="135671" y="31410"/>
                  </a:lnTo>
                  <a:lnTo>
                    <a:pt x="139361" y="32328"/>
                  </a:lnTo>
                  <a:lnTo>
                    <a:pt x="142991" y="36450"/>
                  </a:lnTo>
                  <a:lnTo>
                    <a:pt x="151156" y="93497"/>
                  </a:lnTo>
                  <a:lnTo>
                    <a:pt x="165466" y="151960"/>
                  </a:lnTo>
                  <a:lnTo>
                    <a:pt x="177636" y="211396"/>
                  </a:lnTo>
                  <a:lnTo>
                    <a:pt x="192228" y="271468"/>
                  </a:lnTo>
                  <a:lnTo>
                    <a:pt x="209894" y="328324"/>
                  </a:lnTo>
                  <a:lnTo>
                    <a:pt x="227457" y="387110"/>
                  </a:lnTo>
                  <a:lnTo>
                    <a:pt x="226808" y="422230"/>
                  </a:lnTo>
                  <a:lnTo>
                    <a:pt x="215862" y="440995"/>
                  </a:lnTo>
                  <a:lnTo>
                    <a:pt x="208029" y="449274"/>
                  </a:lnTo>
                  <a:lnTo>
                    <a:pt x="186849" y="458473"/>
                  </a:lnTo>
                  <a:lnTo>
                    <a:pt x="135123" y="469968"/>
                  </a:lnTo>
                  <a:lnTo>
                    <a:pt x="79845" y="483504"/>
                  </a:lnTo>
                  <a:lnTo>
                    <a:pt x="33225" y="497443"/>
                  </a:lnTo>
                  <a:lnTo>
                    <a:pt x="13380" y="507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01243" y="329541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69658" y="31585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24263" y="3158872"/>
              <a:ext cx="403407" cy="273419"/>
            </a:xfrm>
            <a:custGeom>
              <a:avLst/>
              <a:gdLst/>
              <a:ahLst/>
              <a:cxnLst/>
              <a:rect l="0" t="0" r="0" b="0"/>
              <a:pathLst>
                <a:path w="403407" h="273419">
                  <a:moveTo>
                    <a:pt x="98079" y="94433"/>
                  </a:moveTo>
                  <a:lnTo>
                    <a:pt x="86900" y="83255"/>
                  </a:lnTo>
                  <a:lnTo>
                    <a:pt x="80098" y="81132"/>
                  </a:lnTo>
                  <a:lnTo>
                    <a:pt x="63181" y="81892"/>
                  </a:lnTo>
                  <a:lnTo>
                    <a:pt x="47083" y="89250"/>
                  </a:lnTo>
                  <a:lnTo>
                    <a:pt x="17686" y="113037"/>
                  </a:lnTo>
                  <a:lnTo>
                    <a:pt x="1989" y="138940"/>
                  </a:lnTo>
                  <a:lnTo>
                    <a:pt x="0" y="164907"/>
                  </a:lnTo>
                  <a:lnTo>
                    <a:pt x="8256" y="218058"/>
                  </a:lnTo>
                  <a:lnTo>
                    <a:pt x="20722" y="237505"/>
                  </a:lnTo>
                  <a:lnTo>
                    <a:pt x="37962" y="252777"/>
                  </a:lnTo>
                  <a:lnTo>
                    <a:pt x="57322" y="263464"/>
                  </a:lnTo>
                  <a:lnTo>
                    <a:pt x="67398" y="264442"/>
                  </a:lnTo>
                  <a:lnTo>
                    <a:pt x="87952" y="259290"/>
                  </a:lnTo>
                  <a:lnTo>
                    <a:pt x="105667" y="242962"/>
                  </a:lnTo>
                  <a:lnTo>
                    <a:pt x="118998" y="220108"/>
                  </a:lnTo>
                  <a:lnTo>
                    <a:pt x="124924" y="194352"/>
                  </a:lnTo>
                  <a:lnTo>
                    <a:pt x="120322" y="140860"/>
                  </a:lnTo>
                  <a:lnTo>
                    <a:pt x="110259" y="107409"/>
                  </a:lnTo>
                  <a:lnTo>
                    <a:pt x="79824" y="67142"/>
                  </a:lnTo>
                  <a:lnTo>
                    <a:pt x="78890" y="63371"/>
                  </a:lnTo>
                  <a:lnTo>
                    <a:pt x="81777" y="62026"/>
                  </a:lnTo>
                  <a:lnTo>
                    <a:pt x="87211" y="62300"/>
                  </a:lnTo>
                  <a:lnTo>
                    <a:pt x="99488" y="68844"/>
                  </a:lnTo>
                  <a:lnTo>
                    <a:pt x="106037" y="73864"/>
                  </a:lnTo>
                  <a:lnTo>
                    <a:pt x="138229" y="132575"/>
                  </a:lnTo>
                  <a:lnTo>
                    <a:pt x="173344" y="195894"/>
                  </a:lnTo>
                  <a:lnTo>
                    <a:pt x="200912" y="251857"/>
                  </a:lnTo>
                  <a:lnTo>
                    <a:pt x="206954" y="266175"/>
                  </a:lnTo>
                  <a:lnTo>
                    <a:pt x="206927" y="265080"/>
                  </a:lnTo>
                  <a:lnTo>
                    <a:pt x="183890" y="207666"/>
                  </a:lnTo>
                  <a:lnTo>
                    <a:pt x="174171" y="153585"/>
                  </a:lnTo>
                  <a:lnTo>
                    <a:pt x="166185" y="99012"/>
                  </a:lnTo>
                  <a:lnTo>
                    <a:pt x="176400" y="36805"/>
                  </a:lnTo>
                  <a:lnTo>
                    <a:pt x="191735" y="6908"/>
                  </a:lnTo>
                  <a:lnTo>
                    <a:pt x="199121" y="2158"/>
                  </a:lnTo>
                  <a:lnTo>
                    <a:pt x="216686" y="0"/>
                  </a:lnTo>
                  <a:lnTo>
                    <a:pt x="246305" y="10951"/>
                  </a:lnTo>
                  <a:lnTo>
                    <a:pt x="299656" y="63838"/>
                  </a:lnTo>
                  <a:lnTo>
                    <a:pt x="331179" y="118740"/>
                  </a:lnTo>
                  <a:lnTo>
                    <a:pt x="358073" y="177873"/>
                  </a:lnTo>
                  <a:lnTo>
                    <a:pt x="389795" y="240342"/>
                  </a:lnTo>
                  <a:lnTo>
                    <a:pt x="403406" y="273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157927" y="147398"/>
            <a:ext cx="8359628" cy="873867"/>
            <a:chOff x="157927" y="147398"/>
            <a:chExt cx="8359628" cy="873867"/>
          </a:xfrm>
        </p:grpSpPr>
        <p:sp>
          <p:nvSpPr>
            <p:cNvPr id="2" name="Freeform 1"/>
            <p:cNvSpPr/>
            <p:nvPr/>
          </p:nvSpPr>
          <p:spPr>
            <a:xfrm>
              <a:off x="157927" y="37902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802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9554" y="147398"/>
              <a:ext cx="252685" cy="540857"/>
            </a:xfrm>
            <a:custGeom>
              <a:avLst/>
              <a:gdLst/>
              <a:ahLst/>
              <a:cxnLst/>
              <a:rect l="0" t="0" r="0" b="0"/>
              <a:pathLst>
                <a:path w="252685" h="540857">
                  <a:moveTo>
                    <a:pt x="0" y="94757"/>
                  </a:moveTo>
                  <a:lnTo>
                    <a:pt x="19128" y="150972"/>
                  </a:lnTo>
                  <a:lnTo>
                    <a:pt x="40000" y="212662"/>
                  </a:lnTo>
                  <a:lnTo>
                    <a:pt x="61324" y="269995"/>
                  </a:lnTo>
                  <a:lnTo>
                    <a:pt x="89762" y="332130"/>
                  </a:lnTo>
                  <a:lnTo>
                    <a:pt x="116257" y="386530"/>
                  </a:lnTo>
                  <a:lnTo>
                    <a:pt x="144800" y="441799"/>
                  </a:lnTo>
                  <a:lnTo>
                    <a:pt x="160277" y="470545"/>
                  </a:lnTo>
                  <a:lnTo>
                    <a:pt x="200248" y="532279"/>
                  </a:lnTo>
                  <a:lnTo>
                    <a:pt x="207198" y="540856"/>
                  </a:lnTo>
                  <a:lnTo>
                    <a:pt x="211831" y="540725"/>
                  </a:lnTo>
                  <a:lnTo>
                    <a:pt x="214920" y="534789"/>
                  </a:lnTo>
                  <a:lnTo>
                    <a:pt x="220285" y="475621"/>
                  </a:lnTo>
                  <a:lnTo>
                    <a:pt x="220938" y="414571"/>
                  </a:lnTo>
                  <a:lnTo>
                    <a:pt x="221051" y="359142"/>
                  </a:lnTo>
                  <a:lnTo>
                    <a:pt x="221084" y="302555"/>
                  </a:lnTo>
                  <a:lnTo>
                    <a:pt x="221094" y="241335"/>
                  </a:lnTo>
                  <a:lnTo>
                    <a:pt x="224217" y="178742"/>
                  </a:lnTo>
                  <a:lnTo>
                    <a:pt x="229431" y="121981"/>
                  </a:lnTo>
                  <a:lnTo>
                    <a:pt x="236782" y="60880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6090" y="467444"/>
              <a:ext cx="197247" cy="215658"/>
            </a:xfrm>
            <a:custGeom>
              <a:avLst/>
              <a:gdLst/>
              <a:ahLst/>
              <a:cxnLst/>
              <a:rect l="0" t="0" r="0" b="0"/>
              <a:pathLst>
                <a:path w="197247" h="215658">
                  <a:moveTo>
                    <a:pt x="49847" y="80037"/>
                  </a:moveTo>
                  <a:lnTo>
                    <a:pt x="66615" y="85627"/>
                  </a:lnTo>
                  <a:lnTo>
                    <a:pt x="99399" y="83513"/>
                  </a:lnTo>
                  <a:lnTo>
                    <a:pt x="142823" y="71149"/>
                  </a:lnTo>
                  <a:lnTo>
                    <a:pt x="159800" y="60099"/>
                  </a:lnTo>
                  <a:lnTo>
                    <a:pt x="164093" y="52707"/>
                  </a:lnTo>
                  <a:lnTo>
                    <a:pt x="165744" y="35135"/>
                  </a:lnTo>
                  <a:lnTo>
                    <a:pt x="162207" y="26706"/>
                  </a:lnTo>
                  <a:lnTo>
                    <a:pt x="148918" y="11101"/>
                  </a:lnTo>
                  <a:lnTo>
                    <a:pt x="128194" y="2606"/>
                  </a:lnTo>
                  <a:lnTo>
                    <a:pt x="103385" y="0"/>
                  </a:lnTo>
                  <a:lnTo>
                    <a:pt x="76761" y="2741"/>
                  </a:lnTo>
                  <a:lnTo>
                    <a:pt x="55570" y="10978"/>
                  </a:lnTo>
                  <a:lnTo>
                    <a:pt x="22902" y="35331"/>
                  </a:lnTo>
                  <a:lnTo>
                    <a:pt x="6638" y="61332"/>
                  </a:lnTo>
                  <a:lnTo>
                    <a:pt x="0" y="96852"/>
                  </a:lnTo>
                  <a:lnTo>
                    <a:pt x="4686" y="120266"/>
                  </a:lnTo>
                  <a:lnTo>
                    <a:pt x="20479" y="150059"/>
                  </a:lnTo>
                  <a:lnTo>
                    <a:pt x="54819" y="188347"/>
                  </a:lnTo>
                  <a:lnTo>
                    <a:pt x="73114" y="202655"/>
                  </a:lnTo>
                  <a:lnTo>
                    <a:pt x="96063" y="210573"/>
                  </a:lnTo>
                  <a:lnTo>
                    <a:pt x="148923" y="215657"/>
                  </a:lnTo>
                  <a:lnTo>
                    <a:pt x="170310" y="210113"/>
                  </a:lnTo>
                  <a:lnTo>
                    <a:pt x="185275" y="201020"/>
                  </a:lnTo>
                  <a:lnTo>
                    <a:pt x="197246" y="185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4922" y="494839"/>
              <a:ext cx="126343" cy="207951"/>
            </a:xfrm>
            <a:custGeom>
              <a:avLst/>
              <a:gdLst/>
              <a:ahLst/>
              <a:cxnLst/>
              <a:rect l="0" t="0" r="0" b="0"/>
              <a:pathLst>
                <a:path w="126343" h="207951">
                  <a:moveTo>
                    <a:pt x="0" y="84228"/>
                  </a:moveTo>
                  <a:lnTo>
                    <a:pt x="14654" y="146320"/>
                  </a:lnTo>
                  <a:lnTo>
                    <a:pt x="29367" y="188130"/>
                  </a:lnTo>
                  <a:lnTo>
                    <a:pt x="42367" y="207950"/>
                  </a:lnTo>
                  <a:lnTo>
                    <a:pt x="41112" y="207654"/>
                  </a:lnTo>
                  <a:lnTo>
                    <a:pt x="22289" y="190367"/>
                  </a:lnTo>
                  <a:lnTo>
                    <a:pt x="8424" y="165589"/>
                  </a:lnTo>
                  <a:lnTo>
                    <a:pt x="1109" y="103983"/>
                  </a:lnTo>
                  <a:lnTo>
                    <a:pt x="3448" y="65905"/>
                  </a:lnTo>
                  <a:lnTo>
                    <a:pt x="9721" y="44499"/>
                  </a:lnTo>
                  <a:lnTo>
                    <a:pt x="20308" y="27186"/>
                  </a:lnTo>
                  <a:lnTo>
                    <a:pt x="39051" y="14812"/>
                  </a:lnTo>
                  <a:lnTo>
                    <a:pt x="62980" y="658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4435" y="558010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0" y="0"/>
                  </a:moveTo>
                  <a:lnTo>
                    <a:pt x="49498" y="59593"/>
                  </a:lnTo>
                  <a:lnTo>
                    <a:pt x="60214" y="67430"/>
                  </a:lnTo>
                  <a:lnTo>
                    <a:pt x="73699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05492" y="484310"/>
              <a:ext cx="126343" cy="536955"/>
            </a:xfrm>
            <a:custGeom>
              <a:avLst/>
              <a:gdLst/>
              <a:ahLst/>
              <a:cxnLst/>
              <a:rect l="0" t="0" r="0" b="0"/>
              <a:pathLst>
                <a:path w="126343" h="536955">
                  <a:moveTo>
                    <a:pt x="126342" y="0"/>
                  </a:moveTo>
                  <a:lnTo>
                    <a:pt x="107214" y="63451"/>
                  </a:lnTo>
                  <a:lnTo>
                    <a:pt x="90908" y="112127"/>
                  </a:lnTo>
                  <a:lnTo>
                    <a:pt x="78148" y="166974"/>
                  </a:lnTo>
                  <a:lnTo>
                    <a:pt x="63356" y="221846"/>
                  </a:lnTo>
                  <a:lnTo>
                    <a:pt x="45648" y="282982"/>
                  </a:lnTo>
                  <a:lnTo>
                    <a:pt x="34710" y="329249"/>
                  </a:lnTo>
                  <a:lnTo>
                    <a:pt x="23591" y="388546"/>
                  </a:lnTo>
                  <a:lnTo>
                    <a:pt x="13455" y="437709"/>
                  </a:lnTo>
                  <a:lnTo>
                    <a:pt x="5517" y="497463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8539" y="352379"/>
              <a:ext cx="159990" cy="251712"/>
            </a:xfrm>
            <a:custGeom>
              <a:avLst/>
              <a:gdLst/>
              <a:ahLst/>
              <a:cxnLst/>
              <a:rect l="0" t="0" r="0" b="0"/>
              <a:pathLst>
                <a:path w="159990" h="251712">
                  <a:moveTo>
                    <a:pt x="107606" y="5589"/>
                  </a:moveTo>
                  <a:lnTo>
                    <a:pt x="90838" y="0"/>
                  </a:lnTo>
                  <a:lnTo>
                    <a:pt x="58054" y="2114"/>
                  </a:lnTo>
                  <a:lnTo>
                    <a:pt x="24293" y="15738"/>
                  </a:lnTo>
                  <a:lnTo>
                    <a:pt x="8967" y="34276"/>
                  </a:lnTo>
                  <a:lnTo>
                    <a:pt x="3242" y="45771"/>
                  </a:lnTo>
                  <a:lnTo>
                    <a:pt x="0" y="71021"/>
                  </a:lnTo>
                  <a:lnTo>
                    <a:pt x="7452" y="119770"/>
                  </a:lnTo>
                  <a:lnTo>
                    <a:pt x="12760" y="128503"/>
                  </a:lnTo>
                  <a:lnTo>
                    <a:pt x="28017" y="141326"/>
                  </a:lnTo>
                  <a:lnTo>
                    <a:pt x="36999" y="144044"/>
                  </a:lnTo>
                  <a:lnTo>
                    <a:pt x="98519" y="151158"/>
                  </a:lnTo>
                  <a:lnTo>
                    <a:pt x="134809" y="161675"/>
                  </a:lnTo>
                  <a:lnTo>
                    <a:pt x="153231" y="172837"/>
                  </a:lnTo>
                  <a:lnTo>
                    <a:pt x="157910" y="180259"/>
                  </a:lnTo>
                  <a:lnTo>
                    <a:pt x="159989" y="197864"/>
                  </a:lnTo>
                  <a:lnTo>
                    <a:pt x="153894" y="214267"/>
                  </a:lnTo>
                  <a:lnTo>
                    <a:pt x="148993" y="221917"/>
                  </a:lnTo>
                  <a:lnTo>
                    <a:pt x="134189" y="233536"/>
                  </a:lnTo>
                  <a:lnTo>
                    <a:pt x="96089" y="250527"/>
                  </a:lnTo>
                  <a:lnTo>
                    <a:pt x="75581" y="251711"/>
                  </a:lnTo>
                  <a:lnTo>
                    <a:pt x="19050" y="239760"/>
                  </a:lnTo>
                  <a:lnTo>
                    <a:pt x="2321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63544" y="463253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63544" y="3369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68829" y="451058"/>
              <a:ext cx="210571" cy="150937"/>
            </a:xfrm>
            <a:custGeom>
              <a:avLst/>
              <a:gdLst/>
              <a:ahLst/>
              <a:cxnLst/>
              <a:rect l="0" t="0" r="0" b="0"/>
              <a:pathLst>
                <a:path w="210571" h="150937">
                  <a:moveTo>
                    <a:pt x="0" y="22724"/>
                  </a:moveTo>
                  <a:lnTo>
                    <a:pt x="7235" y="50280"/>
                  </a:lnTo>
                  <a:lnTo>
                    <a:pt x="12997" y="103383"/>
                  </a:lnTo>
                  <a:lnTo>
                    <a:pt x="26061" y="150936"/>
                  </a:lnTo>
                  <a:lnTo>
                    <a:pt x="14414" y="88610"/>
                  </a:lnTo>
                  <a:lnTo>
                    <a:pt x="11680" y="40166"/>
                  </a:lnTo>
                  <a:lnTo>
                    <a:pt x="11040" y="10199"/>
                  </a:lnTo>
                  <a:lnTo>
                    <a:pt x="15549" y="2676"/>
                  </a:lnTo>
                  <a:lnTo>
                    <a:pt x="23234" y="0"/>
                  </a:lnTo>
                  <a:lnTo>
                    <a:pt x="33037" y="555"/>
                  </a:lnTo>
                  <a:lnTo>
                    <a:pt x="50168" y="10532"/>
                  </a:lnTo>
                  <a:lnTo>
                    <a:pt x="64411" y="26664"/>
                  </a:lnTo>
                  <a:lnTo>
                    <a:pt x="92565" y="75885"/>
                  </a:lnTo>
                  <a:lnTo>
                    <a:pt x="96805" y="76882"/>
                  </a:lnTo>
                  <a:lnTo>
                    <a:pt x="99631" y="71698"/>
                  </a:lnTo>
                  <a:lnTo>
                    <a:pt x="105112" y="52679"/>
                  </a:lnTo>
                  <a:lnTo>
                    <a:pt x="127694" y="14993"/>
                  </a:lnTo>
                  <a:lnTo>
                    <a:pt x="134262" y="7041"/>
                  </a:lnTo>
                  <a:lnTo>
                    <a:pt x="140980" y="4080"/>
                  </a:lnTo>
                  <a:lnTo>
                    <a:pt x="147799" y="4445"/>
                  </a:lnTo>
                  <a:lnTo>
                    <a:pt x="154685" y="7029"/>
                  </a:lnTo>
                  <a:lnTo>
                    <a:pt x="165455" y="19258"/>
                  </a:lnTo>
                  <a:lnTo>
                    <a:pt x="191674" y="66938"/>
                  </a:lnTo>
                  <a:lnTo>
                    <a:pt x="204528" y="126668"/>
                  </a:lnTo>
                  <a:lnTo>
                    <a:pt x="210570" y="149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84683" y="46325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1453" y="11573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95212" y="252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05436" y="210569"/>
              <a:ext cx="58233" cy="431670"/>
            </a:xfrm>
            <a:custGeom>
              <a:avLst/>
              <a:gdLst/>
              <a:ahLst/>
              <a:cxnLst/>
              <a:rect l="0" t="0" r="0" b="0"/>
              <a:pathLst>
                <a:path w="58233" h="431670">
                  <a:moveTo>
                    <a:pt x="5589" y="0"/>
                  </a:moveTo>
                  <a:lnTo>
                    <a:pt x="0" y="16768"/>
                  </a:lnTo>
                  <a:lnTo>
                    <a:pt x="3272" y="65790"/>
                  </a:lnTo>
                  <a:lnTo>
                    <a:pt x="6073" y="124259"/>
                  </a:lnTo>
                  <a:lnTo>
                    <a:pt x="13791" y="175118"/>
                  </a:lnTo>
                  <a:lnTo>
                    <a:pt x="22317" y="233601"/>
                  </a:lnTo>
                  <a:lnTo>
                    <a:pt x="26533" y="293044"/>
                  </a:lnTo>
                  <a:lnTo>
                    <a:pt x="37846" y="356236"/>
                  </a:lnTo>
                  <a:lnTo>
                    <a:pt x="53641" y="416016"/>
                  </a:lnTo>
                  <a:lnTo>
                    <a:pt x="58232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17563" y="420528"/>
              <a:ext cx="209318" cy="211182"/>
            </a:xfrm>
            <a:custGeom>
              <a:avLst/>
              <a:gdLst/>
              <a:ahLst/>
              <a:cxnLst/>
              <a:rect l="0" t="0" r="0" b="0"/>
              <a:pathLst>
                <a:path w="209318" h="211182">
                  <a:moveTo>
                    <a:pt x="114561" y="126953"/>
                  </a:moveTo>
                  <a:lnTo>
                    <a:pt x="120150" y="110186"/>
                  </a:lnTo>
                  <a:lnTo>
                    <a:pt x="119775" y="92595"/>
                  </a:lnTo>
                  <a:lnTo>
                    <a:pt x="110002" y="52706"/>
                  </a:lnTo>
                  <a:lnTo>
                    <a:pt x="94623" y="27095"/>
                  </a:lnTo>
                  <a:lnTo>
                    <a:pt x="75248" y="4689"/>
                  </a:lnTo>
                  <a:lnTo>
                    <a:pt x="67295" y="990"/>
                  </a:lnTo>
                  <a:lnTo>
                    <a:pt x="49100" y="0"/>
                  </a:lnTo>
                  <a:lnTo>
                    <a:pt x="32435" y="6579"/>
                  </a:lnTo>
                  <a:lnTo>
                    <a:pt x="24715" y="11609"/>
                  </a:lnTo>
                  <a:lnTo>
                    <a:pt x="13018" y="29676"/>
                  </a:lnTo>
                  <a:lnTo>
                    <a:pt x="5090" y="53303"/>
                  </a:lnTo>
                  <a:lnTo>
                    <a:pt x="0" y="109719"/>
                  </a:lnTo>
                  <a:lnTo>
                    <a:pt x="1644" y="140351"/>
                  </a:lnTo>
                  <a:lnTo>
                    <a:pt x="10173" y="165663"/>
                  </a:lnTo>
                  <a:lnTo>
                    <a:pt x="24883" y="182372"/>
                  </a:lnTo>
                  <a:lnTo>
                    <a:pt x="33718" y="188466"/>
                  </a:lnTo>
                  <a:lnTo>
                    <a:pt x="41949" y="189019"/>
                  </a:lnTo>
                  <a:lnTo>
                    <a:pt x="49775" y="185878"/>
                  </a:lnTo>
                  <a:lnTo>
                    <a:pt x="57332" y="180274"/>
                  </a:lnTo>
                  <a:lnTo>
                    <a:pt x="68849" y="164690"/>
                  </a:lnTo>
                  <a:lnTo>
                    <a:pt x="76697" y="143725"/>
                  </a:lnTo>
                  <a:lnTo>
                    <a:pt x="84855" y="88846"/>
                  </a:lnTo>
                  <a:lnTo>
                    <a:pt x="87738" y="76982"/>
                  </a:lnTo>
                  <a:lnTo>
                    <a:pt x="89660" y="73752"/>
                  </a:lnTo>
                  <a:lnTo>
                    <a:pt x="90941" y="76278"/>
                  </a:lnTo>
                  <a:lnTo>
                    <a:pt x="108008" y="138213"/>
                  </a:lnTo>
                  <a:lnTo>
                    <a:pt x="123798" y="169284"/>
                  </a:lnTo>
                  <a:lnTo>
                    <a:pt x="139723" y="183982"/>
                  </a:lnTo>
                  <a:lnTo>
                    <a:pt x="186461" y="205693"/>
                  </a:lnTo>
                  <a:lnTo>
                    <a:pt x="209317" y="21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43187" y="431668"/>
              <a:ext cx="120565" cy="192960"/>
            </a:xfrm>
            <a:custGeom>
              <a:avLst/>
              <a:gdLst/>
              <a:ahLst/>
              <a:cxnLst/>
              <a:rect l="0" t="0" r="0" b="0"/>
              <a:pathLst>
                <a:path w="120565" h="192960">
                  <a:moveTo>
                    <a:pt x="4750" y="63171"/>
                  </a:moveTo>
                  <a:lnTo>
                    <a:pt x="10340" y="125264"/>
                  </a:lnTo>
                  <a:lnTo>
                    <a:pt x="26081" y="178842"/>
                  </a:lnTo>
                  <a:lnTo>
                    <a:pt x="30608" y="192959"/>
                  </a:lnTo>
                  <a:lnTo>
                    <a:pt x="11409" y="135772"/>
                  </a:lnTo>
                  <a:lnTo>
                    <a:pt x="0" y="94540"/>
                  </a:lnTo>
                  <a:lnTo>
                    <a:pt x="1859" y="73603"/>
                  </a:lnTo>
                  <a:lnTo>
                    <a:pt x="15072" y="42085"/>
                  </a:lnTo>
                  <a:lnTo>
                    <a:pt x="30395" y="27283"/>
                  </a:lnTo>
                  <a:lnTo>
                    <a:pt x="68827" y="8249"/>
                  </a:lnTo>
                  <a:lnTo>
                    <a:pt x="1205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05948" y="221098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57264"/>
                  </a:lnTo>
                  <a:lnTo>
                    <a:pt x="3119" y="112893"/>
                  </a:lnTo>
                  <a:lnTo>
                    <a:pt x="8405" y="157799"/>
                  </a:lnTo>
                  <a:lnTo>
                    <a:pt x="14654" y="205054"/>
                  </a:lnTo>
                  <a:lnTo>
                    <a:pt x="19160" y="260928"/>
                  </a:lnTo>
                  <a:lnTo>
                    <a:pt x="26084" y="318298"/>
                  </a:lnTo>
                  <a:lnTo>
                    <a:pt x="29955" y="379750"/>
                  </a:lnTo>
                  <a:lnTo>
                    <a:pt x="38499" y="435841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58549" y="379025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53762" y="5590"/>
                  </a:lnTo>
                  <a:lnTo>
                    <a:pt x="195142" y="10723"/>
                  </a:lnTo>
                  <a:lnTo>
                    <a:pt x="134169" y="18669"/>
                  </a:lnTo>
                  <a:lnTo>
                    <a:pt x="71736" y="20586"/>
                  </a:lnTo>
                  <a:lnTo>
                    <a:pt x="12681" y="20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18655" y="484310"/>
              <a:ext cx="164322" cy="171310"/>
            </a:xfrm>
            <a:custGeom>
              <a:avLst/>
              <a:gdLst/>
              <a:ahLst/>
              <a:cxnLst/>
              <a:rect l="0" t="0" r="0" b="0"/>
              <a:pathLst>
                <a:path w="164322" h="171310">
                  <a:moveTo>
                    <a:pt x="97863" y="10529"/>
                  </a:moveTo>
                  <a:lnTo>
                    <a:pt x="75506" y="10529"/>
                  </a:lnTo>
                  <a:lnTo>
                    <a:pt x="44835" y="21707"/>
                  </a:lnTo>
                  <a:lnTo>
                    <a:pt x="19110" y="45427"/>
                  </a:lnTo>
                  <a:lnTo>
                    <a:pt x="2259" y="80270"/>
                  </a:lnTo>
                  <a:lnTo>
                    <a:pt x="0" y="106646"/>
                  </a:lnTo>
                  <a:lnTo>
                    <a:pt x="4065" y="131626"/>
                  </a:lnTo>
                  <a:lnTo>
                    <a:pt x="13671" y="150528"/>
                  </a:lnTo>
                  <a:lnTo>
                    <a:pt x="28859" y="163608"/>
                  </a:lnTo>
                  <a:lnTo>
                    <a:pt x="37822" y="168733"/>
                  </a:lnTo>
                  <a:lnTo>
                    <a:pt x="57140" y="171309"/>
                  </a:lnTo>
                  <a:lnTo>
                    <a:pt x="98138" y="163431"/>
                  </a:lnTo>
                  <a:lnTo>
                    <a:pt x="123941" y="148380"/>
                  </a:lnTo>
                  <a:lnTo>
                    <a:pt x="146404" y="129103"/>
                  </a:lnTo>
                  <a:lnTo>
                    <a:pt x="162288" y="102984"/>
                  </a:lnTo>
                  <a:lnTo>
                    <a:pt x="164321" y="83205"/>
                  </a:lnTo>
                  <a:lnTo>
                    <a:pt x="156094" y="41912"/>
                  </a:lnTo>
                  <a:lnTo>
                    <a:pt x="150722" y="33791"/>
                  </a:lnTo>
                  <a:lnTo>
                    <a:pt x="120002" y="12351"/>
                  </a:lnTo>
                  <a:lnTo>
                    <a:pt x="978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38308" y="242155"/>
              <a:ext cx="30936" cy="379027"/>
            </a:xfrm>
            <a:custGeom>
              <a:avLst/>
              <a:gdLst/>
              <a:ahLst/>
              <a:cxnLst/>
              <a:rect l="0" t="0" r="0" b="0"/>
              <a:pathLst>
                <a:path w="30936" h="379027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2662" y="147997"/>
                  </a:lnTo>
                  <a:lnTo>
                    <a:pt x="7740" y="203338"/>
                  </a:lnTo>
                  <a:lnTo>
                    <a:pt x="12364" y="261070"/>
                  </a:lnTo>
                  <a:lnTo>
                    <a:pt x="21144" y="315220"/>
                  </a:lnTo>
                  <a:lnTo>
                    <a:pt x="28034" y="355831"/>
                  </a:lnTo>
                  <a:lnTo>
                    <a:pt x="3093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21844" y="38955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0592" y="5589"/>
                  </a:lnTo>
                  <a:lnTo>
                    <a:pt x="138037" y="9553"/>
                  </a:lnTo>
                  <a:lnTo>
                    <a:pt x="75663" y="10336"/>
                  </a:lnTo>
                  <a:lnTo>
                    <a:pt x="15683" y="177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06114" y="242155"/>
              <a:ext cx="357969" cy="365404"/>
            </a:xfrm>
            <a:custGeom>
              <a:avLst/>
              <a:gdLst/>
              <a:ahLst/>
              <a:cxnLst/>
              <a:rect l="0" t="0" r="0" b="0"/>
              <a:pathLst>
                <a:path w="357969" h="365404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14654" y="153110"/>
                  </a:lnTo>
                  <a:lnTo>
                    <a:pt x="19160" y="206673"/>
                  </a:lnTo>
                  <a:lnTo>
                    <a:pt x="21852" y="268768"/>
                  </a:lnTo>
                  <a:lnTo>
                    <a:pt x="29316" y="326094"/>
                  </a:lnTo>
                  <a:lnTo>
                    <a:pt x="30577" y="344972"/>
                  </a:lnTo>
                  <a:lnTo>
                    <a:pt x="34646" y="285190"/>
                  </a:lnTo>
                  <a:lnTo>
                    <a:pt x="46228" y="242337"/>
                  </a:lnTo>
                  <a:lnTo>
                    <a:pt x="51875" y="234088"/>
                  </a:lnTo>
                  <a:lnTo>
                    <a:pt x="67509" y="221802"/>
                  </a:lnTo>
                  <a:lnTo>
                    <a:pt x="76591" y="220398"/>
                  </a:lnTo>
                  <a:lnTo>
                    <a:pt x="96042" y="225076"/>
                  </a:lnTo>
                  <a:lnTo>
                    <a:pt x="113265" y="238074"/>
                  </a:lnTo>
                  <a:lnTo>
                    <a:pt x="127549" y="255549"/>
                  </a:lnTo>
                  <a:lnTo>
                    <a:pt x="153907" y="316106"/>
                  </a:lnTo>
                  <a:lnTo>
                    <a:pt x="161210" y="337024"/>
                  </a:lnTo>
                  <a:lnTo>
                    <a:pt x="164795" y="340496"/>
                  </a:lnTo>
                  <a:lnTo>
                    <a:pt x="168355" y="339301"/>
                  </a:lnTo>
                  <a:lnTo>
                    <a:pt x="213259" y="288766"/>
                  </a:lnTo>
                  <a:lnTo>
                    <a:pt x="273977" y="260406"/>
                  </a:lnTo>
                  <a:lnTo>
                    <a:pt x="299807" y="243793"/>
                  </a:lnTo>
                  <a:lnTo>
                    <a:pt x="303986" y="236228"/>
                  </a:lnTo>
                  <a:lnTo>
                    <a:pt x="305510" y="218464"/>
                  </a:lnTo>
                  <a:lnTo>
                    <a:pt x="299169" y="201990"/>
                  </a:lnTo>
                  <a:lnTo>
                    <a:pt x="294202" y="194322"/>
                  </a:lnTo>
                  <a:lnTo>
                    <a:pt x="286212" y="189209"/>
                  </a:lnTo>
                  <a:lnTo>
                    <a:pt x="264855" y="183529"/>
                  </a:lnTo>
                  <a:lnTo>
                    <a:pt x="242886" y="187243"/>
                  </a:lnTo>
                  <a:lnTo>
                    <a:pt x="232114" y="191509"/>
                  </a:lnTo>
                  <a:lnTo>
                    <a:pt x="217025" y="205608"/>
                  </a:lnTo>
                  <a:lnTo>
                    <a:pt x="211364" y="214281"/>
                  </a:lnTo>
                  <a:lnTo>
                    <a:pt x="203396" y="248844"/>
                  </a:lnTo>
                  <a:lnTo>
                    <a:pt x="209109" y="294039"/>
                  </a:lnTo>
                  <a:lnTo>
                    <a:pt x="219366" y="324989"/>
                  </a:lnTo>
                  <a:lnTo>
                    <a:pt x="230467" y="341751"/>
                  </a:lnTo>
                  <a:lnTo>
                    <a:pt x="246319" y="353881"/>
                  </a:lnTo>
                  <a:lnTo>
                    <a:pt x="266233" y="362001"/>
                  </a:lnTo>
                  <a:lnTo>
                    <a:pt x="302582" y="365403"/>
                  </a:lnTo>
                  <a:lnTo>
                    <a:pt x="333759" y="359522"/>
                  </a:lnTo>
                  <a:lnTo>
                    <a:pt x="357968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29234" y="231626"/>
              <a:ext cx="334692" cy="401625"/>
            </a:xfrm>
            <a:custGeom>
              <a:avLst/>
              <a:gdLst/>
              <a:ahLst/>
              <a:cxnLst/>
              <a:rect l="0" t="0" r="0" b="0"/>
              <a:pathLst>
                <a:path w="334692" h="401625">
                  <a:moveTo>
                    <a:pt x="40175" y="389555"/>
                  </a:moveTo>
                  <a:lnTo>
                    <a:pt x="37056" y="332291"/>
                  </a:lnTo>
                  <a:lnTo>
                    <a:pt x="31842" y="282901"/>
                  </a:lnTo>
                  <a:lnTo>
                    <a:pt x="27177" y="228102"/>
                  </a:lnTo>
                  <a:lnTo>
                    <a:pt x="21506" y="170531"/>
                  </a:lnTo>
                  <a:lnTo>
                    <a:pt x="16706" y="116429"/>
                  </a:lnTo>
                  <a:lnTo>
                    <a:pt x="7875" y="66473"/>
                  </a:lnTo>
                  <a:lnTo>
                    <a:pt x="0" y="7672"/>
                  </a:lnTo>
                  <a:lnTo>
                    <a:pt x="1693" y="1605"/>
                  </a:lnTo>
                  <a:lnTo>
                    <a:pt x="5162" y="1070"/>
                  </a:lnTo>
                  <a:lnTo>
                    <a:pt x="15255" y="9835"/>
                  </a:lnTo>
                  <a:lnTo>
                    <a:pt x="34091" y="36839"/>
                  </a:lnTo>
                  <a:lnTo>
                    <a:pt x="61417" y="97181"/>
                  </a:lnTo>
                  <a:lnTo>
                    <a:pt x="95181" y="158767"/>
                  </a:lnTo>
                  <a:lnTo>
                    <a:pt x="127720" y="221173"/>
                  </a:lnTo>
                  <a:lnTo>
                    <a:pt x="154071" y="273751"/>
                  </a:lnTo>
                  <a:lnTo>
                    <a:pt x="188105" y="330329"/>
                  </a:lnTo>
                  <a:lnTo>
                    <a:pt x="212428" y="365377"/>
                  </a:lnTo>
                  <a:lnTo>
                    <a:pt x="241341" y="389930"/>
                  </a:lnTo>
                  <a:lnTo>
                    <a:pt x="261773" y="400640"/>
                  </a:lnTo>
                  <a:lnTo>
                    <a:pt x="270965" y="401624"/>
                  </a:lnTo>
                  <a:lnTo>
                    <a:pt x="287418" y="396479"/>
                  </a:lnTo>
                  <a:lnTo>
                    <a:pt x="299409" y="383274"/>
                  </a:lnTo>
                  <a:lnTo>
                    <a:pt x="320411" y="334915"/>
                  </a:lnTo>
                  <a:lnTo>
                    <a:pt x="331750" y="280063"/>
                  </a:lnTo>
                  <a:lnTo>
                    <a:pt x="334018" y="230381"/>
                  </a:lnTo>
                  <a:lnTo>
                    <a:pt x="334691" y="175496"/>
                  </a:lnTo>
                  <a:lnTo>
                    <a:pt x="331770" y="121019"/>
                  </a:lnTo>
                  <a:lnTo>
                    <a:pt x="325891" y="60690"/>
                  </a:lnTo>
                  <a:lnTo>
                    <a:pt x="3139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02999" y="452437"/>
              <a:ext cx="119136" cy="197235"/>
            </a:xfrm>
            <a:custGeom>
              <a:avLst/>
              <a:gdLst/>
              <a:ahLst/>
              <a:cxnLst/>
              <a:rect l="0" t="0" r="0" b="0"/>
              <a:pathLst>
                <a:path w="119136" h="197235">
                  <a:moveTo>
                    <a:pt x="13851" y="84516"/>
                  </a:moveTo>
                  <a:lnTo>
                    <a:pt x="56542" y="81396"/>
                  </a:lnTo>
                  <a:lnTo>
                    <a:pt x="66878" y="78927"/>
                  </a:lnTo>
                  <a:lnTo>
                    <a:pt x="84602" y="66824"/>
                  </a:lnTo>
                  <a:lnTo>
                    <a:pt x="92603" y="58683"/>
                  </a:lnTo>
                  <a:lnTo>
                    <a:pt x="96768" y="49747"/>
                  </a:lnTo>
                  <a:lnTo>
                    <a:pt x="98276" y="30458"/>
                  </a:lnTo>
                  <a:lnTo>
                    <a:pt x="91927" y="13307"/>
                  </a:lnTo>
                  <a:lnTo>
                    <a:pt x="86959" y="5458"/>
                  </a:lnTo>
                  <a:lnTo>
                    <a:pt x="80137" y="1395"/>
                  </a:lnTo>
                  <a:lnTo>
                    <a:pt x="63198" y="0"/>
                  </a:lnTo>
                  <a:lnTo>
                    <a:pt x="54938" y="3605"/>
                  </a:lnTo>
                  <a:lnTo>
                    <a:pt x="32134" y="25447"/>
                  </a:lnTo>
                  <a:lnTo>
                    <a:pt x="11729" y="55316"/>
                  </a:lnTo>
                  <a:lnTo>
                    <a:pt x="1989" y="80117"/>
                  </a:lnTo>
                  <a:lnTo>
                    <a:pt x="0" y="103618"/>
                  </a:lnTo>
                  <a:lnTo>
                    <a:pt x="8255" y="147301"/>
                  </a:lnTo>
                  <a:lnTo>
                    <a:pt x="23371" y="173569"/>
                  </a:lnTo>
                  <a:lnTo>
                    <a:pt x="39139" y="185706"/>
                  </a:lnTo>
                  <a:lnTo>
                    <a:pt x="59015" y="193830"/>
                  </a:lnTo>
                  <a:lnTo>
                    <a:pt x="93003" y="197234"/>
                  </a:lnTo>
                  <a:lnTo>
                    <a:pt x="119135" y="189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58659" y="410611"/>
              <a:ext cx="244471" cy="233418"/>
            </a:xfrm>
            <a:custGeom>
              <a:avLst/>
              <a:gdLst/>
              <a:ahLst/>
              <a:cxnLst/>
              <a:rect l="0" t="0" r="0" b="0"/>
              <a:pathLst>
                <a:path w="244471" h="233418">
                  <a:moveTo>
                    <a:pt x="5589" y="63171"/>
                  </a:moveTo>
                  <a:lnTo>
                    <a:pt x="0" y="79938"/>
                  </a:lnTo>
                  <a:lnTo>
                    <a:pt x="4044" y="141736"/>
                  </a:lnTo>
                  <a:lnTo>
                    <a:pt x="7242" y="170618"/>
                  </a:lnTo>
                  <a:lnTo>
                    <a:pt x="16463" y="191254"/>
                  </a:lnTo>
                  <a:lnTo>
                    <a:pt x="24537" y="197693"/>
                  </a:lnTo>
                  <a:lnTo>
                    <a:pt x="45986" y="204847"/>
                  </a:lnTo>
                  <a:lnTo>
                    <a:pt x="54747" y="202075"/>
                  </a:lnTo>
                  <a:lnTo>
                    <a:pt x="61758" y="195548"/>
                  </a:lnTo>
                  <a:lnTo>
                    <a:pt x="67601" y="186517"/>
                  </a:lnTo>
                  <a:lnTo>
                    <a:pt x="78150" y="139355"/>
                  </a:lnTo>
                  <a:lnTo>
                    <a:pt x="80869" y="138527"/>
                  </a:lnTo>
                  <a:lnTo>
                    <a:pt x="125385" y="199758"/>
                  </a:lnTo>
                  <a:lnTo>
                    <a:pt x="147279" y="222314"/>
                  </a:lnTo>
                  <a:lnTo>
                    <a:pt x="165659" y="232557"/>
                  </a:lnTo>
                  <a:lnTo>
                    <a:pt x="175474" y="233417"/>
                  </a:lnTo>
                  <a:lnTo>
                    <a:pt x="195737" y="228133"/>
                  </a:lnTo>
                  <a:lnTo>
                    <a:pt x="210202" y="214866"/>
                  </a:lnTo>
                  <a:lnTo>
                    <a:pt x="229021" y="177753"/>
                  </a:lnTo>
                  <a:lnTo>
                    <a:pt x="244470" y="114727"/>
                  </a:lnTo>
                  <a:lnTo>
                    <a:pt x="243655" y="73377"/>
                  </a:lnTo>
                  <a:lnTo>
                    <a:pt x="229448" y="10255"/>
                  </a:lnTo>
                  <a:lnTo>
                    <a:pt x="2266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03242" y="273740"/>
              <a:ext cx="198002" cy="343943"/>
            </a:xfrm>
            <a:custGeom>
              <a:avLst/>
              <a:gdLst/>
              <a:ahLst/>
              <a:cxnLst/>
              <a:rect l="0" t="0" r="0" b="0"/>
              <a:pathLst>
                <a:path w="198002" h="343943">
                  <a:moveTo>
                    <a:pt x="50602" y="0"/>
                  </a:moveTo>
                  <a:lnTo>
                    <a:pt x="33814" y="63451"/>
                  </a:lnTo>
                  <a:lnTo>
                    <a:pt x="29640" y="110957"/>
                  </a:lnTo>
                  <a:lnTo>
                    <a:pt x="21515" y="160908"/>
                  </a:lnTo>
                  <a:lnTo>
                    <a:pt x="8288" y="220301"/>
                  </a:lnTo>
                  <a:lnTo>
                    <a:pt x="0" y="277093"/>
                  </a:lnTo>
                  <a:lnTo>
                    <a:pt x="4153" y="313729"/>
                  </a:lnTo>
                  <a:lnTo>
                    <a:pt x="9108" y="322627"/>
                  </a:lnTo>
                  <a:lnTo>
                    <a:pt x="23971" y="335632"/>
                  </a:lnTo>
                  <a:lnTo>
                    <a:pt x="63249" y="343942"/>
                  </a:lnTo>
                  <a:lnTo>
                    <a:pt x="119348" y="338344"/>
                  </a:lnTo>
                  <a:lnTo>
                    <a:pt x="176292" y="322601"/>
                  </a:lnTo>
                  <a:lnTo>
                    <a:pt x="19800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32787" y="400082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99046" y="4940"/>
                  </a:lnTo>
                  <a:lnTo>
                    <a:pt x="81455" y="5315"/>
                  </a:lnTo>
                  <a:lnTo>
                    <a:pt x="35977" y="9499"/>
                  </a:lnTo>
                  <a:lnTo>
                    <a:pt x="18720" y="69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32787" y="232277"/>
              <a:ext cx="210571" cy="20407"/>
            </a:xfrm>
            <a:custGeom>
              <a:avLst/>
              <a:gdLst/>
              <a:ahLst/>
              <a:cxnLst/>
              <a:rect l="0" t="0" r="0" b="0"/>
              <a:pathLst>
                <a:path w="210571" h="20407">
                  <a:moveTo>
                    <a:pt x="210570" y="9878"/>
                  </a:moveTo>
                  <a:lnTo>
                    <a:pt x="183014" y="2642"/>
                  </a:lnTo>
                  <a:lnTo>
                    <a:pt x="126791" y="0"/>
                  </a:lnTo>
                  <a:lnTo>
                    <a:pt x="64690" y="5067"/>
                  </a:lnTo>
                  <a:lnTo>
                    <a:pt x="10945" y="17578"/>
                  </a:lnTo>
                  <a:lnTo>
                    <a:pt x="0" y="204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45701" y="482750"/>
              <a:ext cx="166113" cy="159489"/>
            </a:xfrm>
            <a:custGeom>
              <a:avLst/>
              <a:gdLst/>
              <a:ahLst/>
              <a:cxnLst/>
              <a:rect l="0" t="0" r="0" b="0"/>
              <a:pathLst>
                <a:path w="166113" h="159489">
                  <a:moveTo>
                    <a:pt x="8185" y="22617"/>
                  </a:moveTo>
                  <a:lnTo>
                    <a:pt x="2119" y="55069"/>
                  </a:lnTo>
                  <a:lnTo>
                    <a:pt x="7155" y="112549"/>
                  </a:lnTo>
                  <a:lnTo>
                    <a:pt x="14047" y="151516"/>
                  </a:lnTo>
                  <a:lnTo>
                    <a:pt x="13263" y="150664"/>
                  </a:lnTo>
                  <a:lnTo>
                    <a:pt x="3599" y="124080"/>
                  </a:lnTo>
                  <a:lnTo>
                    <a:pt x="0" y="70562"/>
                  </a:lnTo>
                  <a:lnTo>
                    <a:pt x="3767" y="46266"/>
                  </a:lnTo>
                  <a:lnTo>
                    <a:pt x="12460" y="26889"/>
                  </a:lnTo>
                  <a:lnTo>
                    <a:pt x="18054" y="18446"/>
                  </a:lnTo>
                  <a:lnTo>
                    <a:pt x="33628" y="5945"/>
                  </a:lnTo>
                  <a:lnTo>
                    <a:pt x="42695" y="974"/>
                  </a:lnTo>
                  <a:lnTo>
                    <a:pt x="51079" y="0"/>
                  </a:lnTo>
                  <a:lnTo>
                    <a:pt x="66633" y="5156"/>
                  </a:lnTo>
                  <a:lnTo>
                    <a:pt x="88544" y="21213"/>
                  </a:lnTo>
                  <a:lnTo>
                    <a:pt x="115738" y="56005"/>
                  </a:lnTo>
                  <a:lnTo>
                    <a:pt x="142999" y="112672"/>
                  </a:lnTo>
                  <a:lnTo>
                    <a:pt x="166112" y="159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27585" y="500358"/>
              <a:ext cx="320261" cy="394565"/>
            </a:xfrm>
            <a:custGeom>
              <a:avLst/>
              <a:gdLst/>
              <a:ahLst/>
              <a:cxnLst/>
              <a:rect l="0" t="0" r="0" b="0"/>
              <a:pathLst>
                <a:path w="320261" h="394565">
                  <a:moveTo>
                    <a:pt x="221099" y="110294"/>
                  </a:moveTo>
                  <a:lnTo>
                    <a:pt x="237866" y="104705"/>
                  </a:lnTo>
                  <a:lnTo>
                    <a:pt x="249218" y="92602"/>
                  </a:lnTo>
                  <a:lnTo>
                    <a:pt x="253883" y="84462"/>
                  </a:lnTo>
                  <a:lnTo>
                    <a:pt x="260448" y="45058"/>
                  </a:lnTo>
                  <a:lnTo>
                    <a:pt x="257860" y="32879"/>
                  </a:lnTo>
                  <a:lnTo>
                    <a:pt x="245626" y="13106"/>
                  </a:lnTo>
                  <a:lnTo>
                    <a:pt x="225371" y="2759"/>
                  </a:lnTo>
                  <a:lnTo>
                    <a:pt x="213418" y="0"/>
                  </a:lnTo>
                  <a:lnTo>
                    <a:pt x="190779" y="3173"/>
                  </a:lnTo>
                  <a:lnTo>
                    <a:pt x="161422" y="18113"/>
                  </a:lnTo>
                  <a:lnTo>
                    <a:pt x="146613" y="31890"/>
                  </a:lnTo>
                  <a:lnTo>
                    <a:pt x="136131" y="49712"/>
                  </a:lnTo>
                  <a:lnTo>
                    <a:pt x="133812" y="69331"/>
                  </a:lnTo>
                  <a:lnTo>
                    <a:pt x="137851" y="88579"/>
                  </a:lnTo>
                  <a:lnTo>
                    <a:pt x="147445" y="104932"/>
                  </a:lnTo>
                  <a:lnTo>
                    <a:pt x="155619" y="110229"/>
                  </a:lnTo>
                  <a:lnTo>
                    <a:pt x="177179" y="116115"/>
                  </a:lnTo>
                  <a:lnTo>
                    <a:pt x="187139" y="115344"/>
                  </a:lnTo>
                  <a:lnTo>
                    <a:pt x="204446" y="108249"/>
                  </a:lnTo>
                  <a:lnTo>
                    <a:pt x="227342" y="91101"/>
                  </a:lnTo>
                  <a:lnTo>
                    <a:pt x="254871" y="55940"/>
                  </a:lnTo>
                  <a:lnTo>
                    <a:pt x="264574" y="35834"/>
                  </a:lnTo>
                  <a:lnTo>
                    <a:pt x="266460" y="33748"/>
                  </a:lnTo>
                  <a:lnTo>
                    <a:pt x="274959" y="96440"/>
                  </a:lnTo>
                  <a:lnTo>
                    <a:pt x="287750" y="144014"/>
                  </a:lnTo>
                  <a:lnTo>
                    <a:pt x="307443" y="206902"/>
                  </a:lnTo>
                  <a:lnTo>
                    <a:pt x="320260" y="255979"/>
                  </a:lnTo>
                  <a:lnTo>
                    <a:pt x="318593" y="277989"/>
                  </a:lnTo>
                  <a:lnTo>
                    <a:pt x="307713" y="296349"/>
                  </a:lnTo>
                  <a:lnTo>
                    <a:pt x="299899" y="304521"/>
                  </a:lnTo>
                  <a:lnTo>
                    <a:pt x="255365" y="321611"/>
                  </a:lnTo>
                  <a:lnTo>
                    <a:pt x="193075" y="337866"/>
                  </a:lnTo>
                  <a:lnTo>
                    <a:pt x="144035" y="348779"/>
                  </a:lnTo>
                  <a:lnTo>
                    <a:pt x="84950" y="362946"/>
                  </a:lnTo>
                  <a:lnTo>
                    <a:pt x="28219" y="382599"/>
                  </a:lnTo>
                  <a:lnTo>
                    <a:pt x="0" y="3945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85554" y="210569"/>
              <a:ext cx="52644" cy="410613"/>
            </a:xfrm>
            <a:custGeom>
              <a:avLst/>
              <a:gdLst/>
              <a:ahLst/>
              <a:cxnLst/>
              <a:rect l="0" t="0" r="0" b="0"/>
              <a:pathLst>
                <a:path w="52644" h="410613">
                  <a:moveTo>
                    <a:pt x="0" y="0"/>
                  </a:moveTo>
                  <a:lnTo>
                    <a:pt x="3120" y="57265"/>
                  </a:lnTo>
                  <a:lnTo>
                    <a:pt x="11452" y="109774"/>
                  </a:lnTo>
                  <a:lnTo>
                    <a:pt x="21331" y="169786"/>
                  </a:lnTo>
                  <a:lnTo>
                    <a:pt x="31667" y="232022"/>
                  </a:lnTo>
                  <a:lnTo>
                    <a:pt x="39019" y="291796"/>
                  </a:lnTo>
                  <a:lnTo>
                    <a:pt x="47092" y="353217"/>
                  </a:lnTo>
                  <a:lnTo>
                    <a:pt x="52643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60171" y="439684"/>
              <a:ext cx="214939" cy="162113"/>
            </a:xfrm>
            <a:custGeom>
              <a:avLst/>
              <a:gdLst/>
              <a:ahLst/>
              <a:cxnLst/>
              <a:rect l="0" t="0" r="0" b="0"/>
              <a:pathLst>
                <a:path w="214939" h="162113">
                  <a:moveTo>
                    <a:pt x="109652" y="97269"/>
                  </a:moveTo>
                  <a:lnTo>
                    <a:pt x="115242" y="80501"/>
                  </a:lnTo>
                  <a:lnTo>
                    <a:pt x="114866" y="62910"/>
                  </a:lnTo>
                  <a:lnTo>
                    <a:pt x="109630" y="43394"/>
                  </a:lnTo>
                  <a:lnTo>
                    <a:pt x="99504" y="23022"/>
                  </a:lnTo>
                  <a:lnTo>
                    <a:pt x="84085" y="8508"/>
                  </a:lnTo>
                  <a:lnTo>
                    <a:pt x="75060" y="3000"/>
                  </a:lnTo>
                  <a:lnTo>
                    <a:pt x="55674" y="0"/>
                  </a:lnTo>
                  <a:lnTo>
                    <a:pt x="35359" y="3735"/>
                  </a:lnTo>
                  <a:lnTo>
                    <a:pt x="14633" y="13194"/>
                  </a:lnTo>
                  <a:lnTo>
                    <a:pt x="7701" y="22502"/>
                  </a:lnTo>
                  <a:lnTo>
                    <a:pt x="0" y="48441"/>
                  </a:lnTo>
                  <a:lnTo>
                    <a:pt x="1254" y="90340"/>
                  </a:lnTo>
                  <a:lnTo>
                    <a:pt x="9034" y="126802"/>
                  </a:lnTo>
                  <a:lnTo>
                    <a:pt x="24338" y="154242"/>
                  </a:lnTo>
                  <a:lnTo>
                    <a:pt x="32889" y="158648"/>
                  </a:lnTo>
                  <a:lnTo>
                    <a:pt x="54867" y="160423"/>
                  </a:lnTo>
                  <a:lnTo>
                    <a:pt x="63771" y="156919"/>
                  </a:lnTo>
                  <a:lnTo>
                    <a:pt x="76782" y="143667"/>
                  </a:lnTo>
                  <a:lnTo>
                    <a:pt x="102213" y="86192"/>
                  </a:lnTo>
                  <a:lnTo>
                    <a:pt x="107448" y="49403"/>
                  </a:lnTo>
                  <a:lnTo>
                    <a:pt x="109353" y="45471"/>
                  </a:lnTo>
                  <a:lnTo>
                    <a:pt x="111793" y="47529"/>
                  </a:lnTo>
                  <a:lnTo>
                    <a:pt x="134017" y="106781"/>
                  </a:lnTo>
                  <a:lnTo>
                    <a:pt x="159439" y="144121"/>
                  </a:lnTo>
                  <a:lnTo>
                    <a:pt x="185625" y="161194"/>
                  </a:lnTo>
                  <a:lnTo>
                    <a:pt x="193056" y="162112"/>
                  </a:lnTo>
                  <a:lnTo>
                    <a:pt x="199180" y="160385"/>
                  </a:lnTo>
                  <a:lnTo>
                    <a:pt x="214938" y="149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45628" y="423441"/>
              <a:ext cx="149094" cy="176684"/>
            </a:xfrm>
            <a:custGeom>
              <a:avLst/>
              <a:gdLst/>
              <a:ahLst/>
              <a:cxnLst/>
              <a:rect l="0" t="0" r="0" b="0"/>
              <a:pathLst>
                <a:path w="149094" h="176684">
                  <a:moveTo>
                    <a:pt x="18952" y="71398"/>
                  </a:moveTo>
                  <a:lnTo>
                    <a:pt x="22072" y="114090"/>
                  </a:lnTo>
                  <a:lnTo>
                    <a:pt x="33607" y="161329"/>
                  </a:lnTo>
                  <a:lnTo>
                    <a:pt x="33401" y="166447"/>
                  </a:lnTo>
                  <a:lnTo>
                    <a:pt x="30925" y="166350"/>
                  </a:lnTo>
                  <a:lnTo>
                    <a:pt x="26933" y="162775"/>
                  </a:lnTo>
                  <a:lnTo>
                    <a:pt x="8550" y="110756"/>
                  </a:lnTo>
                  <a:lnTo>
                    <a:pt x="0" y="51226"/>
                  </a:lnTo>
                  <a:lnTo>
                    <a:pt x="4108" y="11609"/>
                  </a:lnTo>
                  <a:lnTo>
                    <a:pt x="10226" y="4632"/>
                  </a:lnTo>
                  <a:lnTo>
                    <a:pt x="18984" y="1151"/>
                  </a:lnTo>
                  <a:lnTo>
                    <a:pt x="29502" y="0"/>
                  </a:lnTo>
                  <a:lnTo>
                    <a:pt x="50547" y="4961"/>
                  </a:lnTo>
                  <a:lnTo>
                    <a:pt x="61072" y="9559"/>
                  </a:lnTo>
                  <a:lnTo>
                    <a:pt x="79006" y="27146"/>
                  </a:lnTo>
                  <a:lnTo>
                    <a:pt x="122873" y="88881"/>
                  </a:lnTo>
                  <a:lnTo>
                    <a:pt x="147700" y="144627"/>
                  </a:lnTo>
                  <a:lnTo>
                    <a:pt x="149093" y="159706"/>
                  </a:lnTo>
                  <a:lnTo>
                    <a:pt x="145294" y="176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68822" y="200012"/>
              <a:ext cx="185313" cy="455116"/>
            </a:xfrm>
            <a:custGeom>
              <a:avLst/>
              <a:gdLst/>
              <a:ahLst/>
              <a:cxnLst/>
              <a:rect l="0" t="0" r="0" b="0"/>
              <a:pathLst>
                <a:path w="185313" h="455116">
                  <a:moveTo>
                    <a:pt x="80027" y="326412"/>
                  </a:moveTo>
                  <a:lnTo>
                    <a:pt x="85617" y="309645"/>
                  </a:lnTo>
                  <a:lnTo>
                    <a:pt x="85241" y="292054"/>
                  </a:lnTo>
                  <a:lnTo>
                    <a:pt x="80005" y="273707"/>
                  </a:lnTo>
                  <a:lnTo>
                    <a:pt x="69879" y="257754"/>
                  </a:lnTo>
                  <a:lnTo>
                    <a:pt x="54460" y="245985"/>
                  </a:lnTo>
                  <a:lnTo>
                    <a:pt x="45435" y="241209"/>
                  </a:lnTo>
                  <a:lnTo>
                    <a:pt x="37078" y="240364"/>
                  </a:lnTo>
                  <a:lnTo>
                    <a:pt x="21555" y="245665"/>
                  </a:lnTo>
                  <a:lnTo>
                    <a:pt x="9976" y="265178"/>
                  </a:lnTo>
                  <a:lnTo>
                    <a:pt x="0" y="305929"/>
                  </a:lnTo>
                  <a:lnTo>
                    <a:pt x="164" y="347639"/>
                  </a:lnTo>
                  <a:lnTo>
                    <a:pt x="13922" y="409276"/>
                  </a:lnTo>
                  <a:lnTo>
                    <a:pt x="20622" y="431091"/>
                  </a:lnTo>
                  <a:lnTo>
                    <a:pt x="26386" y="439482"/>
                  </a:lnTo>
                  <a:lnTo>
                    <a:pt x="42148" y="451925"/>
                  </a:lnTo>
                  <a:lnTo>
                    <a:pt x="60853" y="455115"/>
                  </a:lnTo>
                  <a:lnTo>
                    <a:pt x="70754" y="454328"/>
                  </a:lnTo>
                  <a:lnTo>
                    <a:pt x="78524" y="449124"/>
                  </a:lnTo>
                  <a:lnTo>
                    <a:pt x="90279" y="430864"/>
                  </a:lnTo>
                  <a:lnTo>
                    <a:pt x="107356" y="374947"/>
                  </a:lnTo>
                  <a:lnTo>
                    <a:pt x="118874" y="318322"/>
                  </a:lnTo>
                  <a:lnTo>
                    <a:pt x="121174" y="257725"/>
                  </a:lnTo>
                  <a:lnTo>
                    <a:pt x="120542" y="211657"/>
                  </a:lnTo>
                  <a:lnTo>
                    <a:pt x="116361" y="163886"/>
                  </a:lnTo>
                  <a:lnTo>
                    <a:pt x="110604" y="118478"/>
                  </a:lnTo>
                  <a:lnTo>
                    <a:pt x="100786" y="59691"/>
                  </a:lnTo>
                  <a:lnTo>
                    <a:pt x="87348" y="15757"/>
                  </a:lnTo>
                  <a:lnTo>
                    <a:pt x="81398" y="3495"/>
                  </a:lnTo>
                  <a:lnTo>
                    <a:pt x="77432" y="0"/>
                  </a:lnTo>
                  <a:lnTo>
                    <a:pt x="74788" y="2349"/>
                  </a:lnTo>
                  <a:lnTo>
                    <a:pt x="73025" y="8595"/>
                  </a:lnTo>
                  <a:lnTo>
                    <a:pt x="77430" y="60646"/>
                  </a:lnTo>
                  <a:lnTo>
                    <a:pt x="82633" y="121014"/>
                  </a:lnTo>
                  <a:lnTo>
                    <a:pt x="91328" y="168847"/>
                  </a:lnTo>
                  <a:lnTo>
                    <a:pt x="101313" y="231763"/>
                  </a:lnTo>
                  <a:lnTo>
                    <a:pt x="111681" y="291739"/>
                  </a:lnTo>
                  <a:lnTo>
                    <a:pt x="122162" y="343435"/>
                  </a:lnTo>
                  <a:lnTo>
                    <a:pt x="135795" y="385268"/>
                  </a:lnTo>
                  <a:lnTo>
                    <a:pt x="141773" y="397235"/>
                  </a:lnTo>
                  <a:lnTo>
                    <a:pt x="149267" y="405213"/>
                  </a:lnTo>
                  <a:lnTo>
                    <a:pt x="185312" y="4211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96290" y="242616"/>
              <a:ext cx="284270" cy="469996"/>
            </a:xfrm>
            <a:custGeom>
              <a:avLst/>
              <a:gdLst/>
              <a:ahLst/>
              <a:cxnLst/>
              <a:rect l="0" t="0" r="0" b="0"/>
              <a:pathLst>
                <a:path w="284270" h="469996">
                  <a:moveTo>
                    <a:pt x="0" y="94295"/>
                  </a:moveTo>
                  <a:lnTo>
                    <a:pt x="3119" y="148440"/>
                  </a:lnTo>
                  <a:lnTo>
                    <a:pt x="9065" y="208976"/>
                  </a:lnTo>
                  <a:lnTo>
                    <a:pt x="18645" y="268853"/>
                  </a:lnTo>
                  <a:lnTo>
                    <a:pt x="28683" y="325741"/>
                  </a:lnTo>
                  <a:lnTo>
                    <a:pt x="30295" y="343389"/>
                  </a:lnTo>
                  <a:lnTo>
                    <a:pt x="30034" y="321609"/>
                  </a:lnTo>
                  <a:lnTo>
                    <a:pt x="23177" y="268615"/>
                  </a:lnTo>
                  <a:lnTo>
                    <a:pt x="15887" y="213347"/>
                  </a:lnTo>
                  <a:lnTo>
                    <a:pt x="11587" y="152993"/>
                  </a:lnTo>
                  <a:lnTo>
                    <a:pt x="10737" y="94798"/>
                  </a:lnTo>
                  <a:lnTo>
                    <a:pt x="16159" y="38243"/>
                  </a:lnTo>
                  <a:lnTo>
                    <a:pt x="25119" y="16351"/>
                  </a:lnTo>
                  <a:lnTo>
                    <a:pt x="30784" y="7237"/>
                  </a:lnTo>
                  <a:lnTo>
                    <a:pt x="38070" y="2332"/>
                  </a:lnTo>
                  <a:lnTo>
                    <a:pt x="55525" y="0"/>
                  </a:lnTo>
                  <a:lnTo>
                    <a:pt x="71861" y="5983"/>
                  </a:lnTo>
                  <a:lnTo>
                    <a:pt x="86920" y="17611"/>
                  </a:lnTo>
                  <a:lnTo>
                    <a:pt x="122725" y="69293"/>
                  </a:lnTo>
                  <a:lnTo>
                    <a:pt x="138268" y="114833"/>
                  </a:lnTo>
                  <a:lnTo>
                    <a:pt x="139104" y="154193"/>
                  </a:lnTo>
                  <a:lnTo>
                    <a:pt x="127736" y="205000"/>
                  </a:lnTo>
                  <a:lnTo>
                    <a:pt x="116823" y="223826"/>
                  </a:lnTo>
                  <a:lnTo>
                    <a:pt x="101054" y="236872"/>
                  </a:lnTo>
                  <a:lnTo>
                    <a:pt x="91936" y="241989"/>
                  </a:lnTo>
                  <a:lnTo>
                    <a:pt x="83517" y="243061"/>
                  </a:lnTo>
                  <a:lnTo>
                    <a:pt x="65170" y="238070"/>
                  </a:lnTo>
                  <a:lnTo>
                    <a:pt x="65674" y="240448"/>
                  </a:lnTo>
                  <a:lnTo>
                    <a:pt x="74440" y="258093"/>
                  </a:lnTo>
                  <a:lnTo>
                    <a:pt x="99750" y="314044"/>
                  </a:lnTo>
                  <a:lnTo>
                    <a:pt x="129754" y="365343"/>
                  </a:lnTo>
                  <a:lnTo>
                    <a:pt x="171028" y="420324"/>
                  </a:lnTo>
                  <a:lnTo>
                    <a:pt x="193915" y="449820"/>
                  </a:lnTo>
                  <a:lnTo>
                    <a:pt x="212526" y="462096"/>
                  </a:lnTo>
                  <a:lnTo>
                    <a:pt x="248324" y="469995"/>
                  </a:lnTo>
                  <a:lnTo>
                    <a:pt x="265564" y="468724"/>
                  </a:lnTo>
                  <a:lnTo>
                    <a:pt x="284269" y="4627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99440" y="468081"/>
              <a:ext cx="123234" cy="177236"/>
            </a:xfrm>
            <a:custGeom>
              <a:avLst/>
              <a:gdLst/>
              <a:ahLst/>
              <a:cxnLst/>
              <a:rect l="0" t="0" r="0" b="0"/>
              <a:pathLst>
                <a:path w="123234" h="177236">
                  <a:moveTo>
                    <a:pt x="28477" y="79400"/>
                  </a:moveTo>
                  <a:lnTo>
                    <a:pt x="72439" y="64746"/>
                  </a:lnTo>
                  <a:lnTo>
                    <a:pt x="78842" y="57933"/>
                  </a:lnTo>
                  <a:lnTo>
                    <a:pt x="85956" y="37884"/>
                  </a:lnTo>
                  <a:lnTo>
                    <a:pt x="85514" y="28326"/>
                  </a:lnTo>
                  <a:lnTo>
                    <a:pt x="78783" y="11467"/>
                  </a:lnTo>
                  <a:lnTo>
                    <a:pt x="71373" y="6035"/>
                  </a:lnTo>
                  <a:lnTo>
                    <a:pt x="50662" y="0"/>
                  </a:lnTo>
                  <a:lnTo>
                    <a:pt x="40927" y="731"/>
                  </a:lnTo>
                  <a:lnTo>
                    <a:pt x="23872" y="7781"/>
                  </a:lnTo>
                  <a:lnTo>
                    <a:pt x="11612" y="21833"/>
                  </a:lnTo>
                  <a:lnTo>
                    <a:pt x="3434" y="40947"/>
                  </a:lnTo>
                  <a:lnTo>
                    <a:pt x="0" y="76846"/>
                  </a:lnTo>
                  <a:lnTo>
                    <a:pt x="7041" y="110229"/>
                  </a:lnTo>
                  <a:lnTo>
                    <a:pt x="17390" y="131706"/>
                  </a:lnTo>
                  <a:lnTo>
                    <a:pt x="41960" y="157939"/>
                  </a:lnTo>
                  <a:lnTo>
                    <a:pt x="71466" y="174941"/>
                  </a:lnTo>
                  <a:lnTo>
                    <a:pt x="92037" y="177235"/>
                  </a:lnTo>
                  <a:lnTo>
                    <a:pt x="123233" y="174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12145" y="468109"/>
              <a:ext cx="207408" cy="426814"/>
            </a:xfrm>
            <a:custGeom>
              <a:avLst/>
              <a:gdLst/>
              <a:ahLst/>
              <a:cxnLst/>
              <a:rect l="0" t="0" r="0" b="0"/>
              <a:pathLst>
                <a:path w="207408" h="426814">
                  <a:moveTo>
                    <a:pt x="136870" y="121486"/>
                  </a:moveTo>
                  <a:lnTo>
                    <a:pt x="148048" y="104719"/>
                  </a:lnTo>
                  <a:lnTo>
                    <a:pt x="155001" y="71935"/>
                  </a:lnTo>
                  <a:lnTo>
                    <a:pt x="150388" y="49161"/>
                  </a:lnTo>
                  <a:lnTo>
                    <a:pt x="134636" y="19728"/>
                  </a:lnTo>
                  <a:lnTo>
                    <a:pt x="128362" y="11533"/>
                  </a:lnTo>
                  <a:lnTo>
                    <a:pt x="108912" y="2428"/>
                  </a:lnTo>
                  <a:lnTo>
                    <a:pt x="97175" y="0"/>
                  </a:lnTo>
                  <a:lnTo>
                    <a:pt x="74775" y="3542"/>
                  </a:lnTo>
                  <a:lnTo>
                    <a:pt x="63888" y="7762"/>
                  </a:lnTo>
                  <a:lnTo>
                    <a:pt x="55460" y="15254"/>
                  </a:lnTo>
                  <a:lnTo>
                    <a:pt x="42976" y="36057"/>
                  </a:lnTo>
                  <a:lnTo>
                    <a:pt x="39767" y="57782"/>
                  </a:lnTo>
                  <a:lnTo>
                    <a:pt x="47239" y="100324"/>
                  </a:lnTo>
                  <a:lnTo>
                    <a:pt x="52550" y="108548"/>
                  </a:lnTo>
                  <a:lnTo>
                    <a:pt x="67808" y="120805"/>
                  </a:lnTo>
                  <a:lnTo>
                    <a:pt x="89409" y="123913"/>
                  </a:lnTo>
                  <a:lnTo>
                    <a:pt x="101720" y="123104"/>
                  </a:lnTo>
                  <a:lnTo>
                    <a:pt x="121638" y="112847"/>
                  </a:lnTo>
                  <a:lnTo>
                    <a:pt x="137120" y="96590"/>
                  </a:lnTo>
                  <a:lnTo>
                    <a:pt x="147900" y="77666"/>
                  </a:lnTo>
                  <a:lnTo>
                    <a:pt x="151243" y="77065"/>
                  </a:lnTo>
                  <a:lnTo>
                    <a:pt x="153471" y="82513"/>
                  </a:lnTo>
                  <a:lnTo>
                    <a:pt x="162846" y="115008"/>
                  </a:lnTo>
                  <a:lnTo>
                    <a:pt x="181386" y="167910"/>
                  </a:lnTo>
                  <a:lnTo>
                    <a:pt x="199896" y="225952"/>
                  </a:lnTo>
                  <a:lnTo>
                    <a:pt x="207407" y="264353"/>
                  </a:lnTo>
                  <a:lnTo>
                    <a:pt x="206825" y="293777"/>
                  </a:lnTo>
                  <a:lnTo>
                    <a:pt x="198766" y="318553"/>
                  </a:lnTo>
                  <a:lnTo>
                    <a:pt x="184267" y="335024"/>
                  </a:lnTo>
                  <a:lnTo>
                    <a:pt x="175487" y="341053"/>
                  </a:lnTo>
                  <a:lnTo>
                    <a:pt x="117548" y="354645"/>
                  </a:lnTo>
                  <a:lnTo>
                    <a:pt x="84741" y="367215"/>
                  </a:lnTo>
                  <a:lnTo>
                    <a:pt x="24222" y="397736"/>
                  </a:lnTo>
                  <a:lnTo>
                    <a:pt x="10765" y="409211"/>
                  </a:lnTo>
                  <a:lnTo>
                    <a:pt x="0" y="426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72584" y="494839"/>
              <a:ext cx="23832" cy="126343"/>
            </a:xfrm>
            <a:custGeom>
              <a:avLst/>
              <a:gdLst/>
              <a:ahLst/>
              <a:cxnLst/>
              <a:rect l="0" t="0" r="0" b="0"/>
              <a:pathLst>
                <a:path w="23832" h="126343">
                  <a:moveTo>
                    <a:pt x="13302" y="0"/>
                  </a:moveTo>
                  <a:lnTo>
                    <a:pt x="2123" y="11178"/>
                  </a:lnTo>
                  <a:lnTo>
                    <a:pt x="0" y="19151"/>
                  </a:lnTo>
                  <a:lnTo>
                    <a:pt x="2602" y="51558"/>
                  </a:lnTo>
                  <a:lnTo>
                    <a:pt x="19444" y="112209"/>
                  </a:lnTo>
                  <a:lnTo>
                    <a:pt x="23831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75357" y="4000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83396" y="425630"/>
              <a:ext cx="334159" cy="237666"/>
            </a:xfrm>
            <a:custGeom>
              <a:avLst/>
              <a:gdLst/>
              <a:ahLst/>
              <a:cxnLst/>
              <a:rect l="0" t="0" r="0" b="0"/>
              <a:pathLst>
                <a:path w="334159" h="237666">
                  <a:moveTo>
                    <a:pt x="70946" y="58680"/>
                  </a:moveTo>
                  <a:lnTo>
                    <a:pt x="65357" y="36324"/>
                  </a:lnTo>
                  <a:lnTo>
                    <a:pt x="60200" y="30908"/>
                  </a:lnTo>
                  <a:lnTo>
                    <a:pt x="53254" y="28467"/>
                  </a:lnTo>
                  <a:lnTo>
                    <a:pt x="45114" y="28010"/>
                  </a:lnTo>
                  <a:lnTo>
                    <a:pt x="37347" y="31214"/>
                  </a:lnTo>
                  <a:lnTo>
                    <a:pt x="22478" y="44134"/>
                  </a:lnTo>
                  <a:lnTo>
                    <a:pt x="6542" y="71138"/>
                  </a:lnTo>
                  <a:lnTo>
                    <a:pt x="0" y="112544"/>
                  </a:lnTo>
                  <a:lnTo>
                    <a:pt x="3651" y="150679"/>
                  </a:lnTo>
                  <a:lnTo>
                    <a:pt x="15301" y="170149"/>
                  </a:lnTo>
                  <a:lnTo>
                    <a:pt x="23320" y="178616"/>
                  </a:lnTo>
                  <a:lnTo>
                    <a:pt x="44710" y="188024"/>
                  </a:lnTo>
                  <a:lnTo>
                    <a:pt x="56965" y="190533"/>
                  </a:lnTo>
                  <a:lnTo>
                    <a:pt x="79940" y="187082"/>
                  </a:lnTo>
                  <a:lnTo>
                    <a:pt x="90980" y="182886"/>
                  </a:lnTo>
                  <a:lnTo>
                    <a:pt x="106366" y="168865"/>
                  </a:lnTo>
                  <a:lnTo>
                    <a:pt x="112106" y="160213"/>
                  </a:lnTo>
                  <a:lnTo>
                    <a:pt x="120186" y="125679"/>
                  </a:lnTo>
                  <a:lnTo>
                    <a:pt x="116991" y="85811"/>
                  </a:lnTo>
                  <a:lnTo>
                    <a:pt x="108568" y="64499"/>
                  </a:lnTo>
                  <a:lnTo>
                    <a:pt x="103047" y="55541"/>
                  </a:lnTo>
                  <a:lnTo>
                    <a:pt x="102874" y="50738"/>
                  </a:lnTo>
                  <a:lnTo>
                    <a:pt x="106270" y="48706"/>
                  </a:lnTo>
                  <a:lnTo>
                    <a:pt x="112042" y="48521"/>
                  </a:lnTo>
                  <a:lnTo>
                    <a:pt x="124696" y="54555"/>
                  </a:lnTo>
                  <a:lnTo>
                    <a:pt x="151883" y="77493"/>
                  </a:lnTo>
                  <a:lnTo>
                    <a:pt x="167197" y="103249"/>
                  </a:lnTo>
                  <a:lnTo>
                    <a:pt x="181682" y="144563"/>
                  </a:lnTo>
                  <a:lnTo>
                    <a:pt x="184085" y="174854"/>
                  </a:lnTo>
                  <a:lnTo>
                    <a:pt x="182637" y="174734"/>
                  </a:lnTo>
                  <a:lnTo>
                    <a:pt x="180502" y="171145"/>
                  </a:lnTo>
                  <a:lnTo>
                    <a:pt x="176792" y="115980"/>
                  </a:lnTo>
                  <a:lnTo>
                    <a:pt x="181931" y="61680"/>
                  </a:lnTo>
                  <a:lnTo>
                    <a:pt x="190918" y="16805"/>
                  </a:lnTo>
                  <a:lnTo>
                    <a:pt x="196551" y="7367"/>
                  </a:lnTo>
                  <a:lnTo>
                    <a:pt x="203816" y="2245"/>
                  </a:lnTo>
                  <a:lnTo>
                    <a:pt x="212168" y="0"/>
                  </a:lnTo>
                  <a:lnTo>
                    <a:pt x="230807" y="3744"/>
                  </a:lnTo>
                  <a:lnTo>
                    <a:pt x="240691" y="8018"/>
                  </a:lnTo>
                  <a:lnTo>
                    <a:pt x="257912" y="25245"/>
                  </a:lnTo>
                  <a:lnTo>
                    <a:pt x="295219" y="87899"/>
                  </a:lnTo>
                  <a:lnTo>
                    <a:pt x="320444" y="140015"/>
                  </a:lnTo>
                  <a:lnTo>
                    <a:pt x="328063" y="165019"/>
                  </a:lnTo>
                  <a:lnTo>
                    <a:pt x="332955" y="216253"/>
                  </a:lnTo>
                  <a:lnTo>
                    <a:pt x="334158" y="237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75340" y="1729963"/>
            <a:ext cx="5993688" cy="657064"/>
            <a:chOff x="375340" y="1729963"/>
            <a:chExt cx="5993688" cy="657064"/>
          </a:xfrm>
        </p:grpSpPr>
        <p:sp>
          <p:nvSpPr>
            <p:cNvPr id="42" name="Freeform 41"/>
            <p:cNvSpPr/>
            <p:nvPr/>
          </p:nvSpPr>
          <p:spPr>
            <a:xfrm>
              <a:off x="375340" y="2119518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6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1120" y="1902052"/>
              <a:ext cx="316989" cy="484975"/>
            </a:xfrm>
            <a:custGeom>
              <a:avLst/>
              <a:gdLst/>
              <a:ahLst/>
              <a:cxnLst/>
              <a:rect l="0" t="0" r="0" b="0"/>
              <a:pathLst>
                <a:path w="316989" h="484975">
                  <a:moveTo>
                    <a:pt x="239060" y="70067"/>
                  </a:moveTo>
                  <a:lnTo>
                    <a:pt x="201973" y="35320"/>
                  </a:lnTo>
                  <a:lnTo>
                    <a:pt x="142651" y="4678"/>
                  </a:lnTo>
                  <a:lnTo>
                    <a:pt x="105339" y="0"/>
                  </a:lnTo>
                  <a:lnTo>
                    <a:pt x="49962" y="11346"/>
                  </a:lnTo>
                  <a:lnTo>
                    <a:pt x="23673" y="26801"/>
                  </a:lnTo>
                  <a:lnTo>
                    <a:pt x="11531" y="42649"/>
                  </a:lnTo>
                  <a:lnTo>
                    <a:pt x="3405" y="62561"/>
                  </a:lnTo>
                  <a:lnTo>
                    <a:pt x="0" y="98908"/>
                  </a:lnTo>
                  <a:lnTo>
                    <a:pt x="7050" y="132425"/>
                  </a:lnTo>
                  <a:lnTo>
                    <a:pt x="17401" y="153933"/>
                  </a:lnTo>
                  <a:lnTo>
                    <a:pt x="41972" y="180184"/>
                  </a:lnTo>
                  <a:lnTo>
                    <a:pt x="67627" y="189198"/>
                  </a:lnTo>
                  <a:lnTo>
                    <a:pt x="126168" y="194984"/>
                  </a:lnTo>
                  <a:lnTo>
                    <a:pt x="181622" y="198467"/>
                  </a:lnTo>
                  <a:lnTo>
                    <a:pt x="238428" y="225680"/>
                  </a:lnTo>
                  <a:lnTo>
                    <a:pt x="287521" y="266703"/>
                  </a:lnTo>
                  <a:lnTo>
                    <a:pt x="303462" y="298865"/>
                  </a:lnTo>
                  <a:lnTo>
                    <a:pt x="316988" y="357720"/>
                  </a:lnTo>
                  <a:lnTo>
                    <a:pt x="310822" y="405567"/>
                  </a:lnTo>
                  <a:lnTo>
                    <a:pt x="303709" y="426239"/>
                  </a:lnTo>
                  <a:lnTo>
                    <a:pt x="292749" y="443225"/>
                  </a:lnTo>
                  <a:lnTo>
                    <a:pt x="267836" y="465941"/>
                  </a:lnTo>
                  <a:lnTo>
                    <a:pt x="245220" y="474129"/>
                  </a:lnTo>
                  <a:lnTo>
                    <a:pt x="192574" y="484974"/>
                  </a:lnTo>
                  <a:lnTo>
                    <a:pt x="156656" y="483771"/>
                  </a:lnTo>
                  <a:lnTo>
                    <a:pt x="113078" y="464478"/>
                  </a:lnTo>
                  <a:lnTo>
                    <a:pt x="56731" y="423620"/>
                  </a:lnTo>
                  <a:lnTo>
                    <a:pt x="49547" y="4175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38636" y="221427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42692"/>
                  </a:lnTo>
                  <a:lnTo>
                    <a:pt x="10723" y="10206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28107" y="20668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33392" y="2132017"/>
              <a:ext cx="263214" cy="199652"/>
            </a:xfrm>
            <a:custGeom>
              <a:avLst/>
              <a:gdLst/>
              <a:ahLst/>
              <a:cxnLst/>
              <a:rect l="0" t="0" r="0" b="0"/>
              <a:pathLst>
                <a:path w="263214" h="199652">
                  <a:moveTo>
                    <a:pt x="0" y="61200"/>
                  </a:moveTo>
                  <a:lnTo>
                    <a:pt x="14654" y="114228"/>
                  </a:lnTo>
                  <a:lnTo>
                    <a:pt x="28198" y="170504"/>
                  </a:lnTo>
                  <a:lnTo>
                    <a:pt x="36301" y="199651"/>
                  </a:lnTo>
                  <a:lnTo>
                    <a:pt x="35899" y="199124"/>
                  </a:lnTo>
                  <a:lnTo>
                    <a:pt x="34461" y="195264"/>
                  </a:lnTo>
                  <a:lnTo>
                    <a:pt x="28845" y="134415"/>
                  </a:lnTo>
                  <a:lnTo>
                    <a:pt x="22596" y="73063"/>
                  </a:lnTo>
                  <a:lnTo>
                    <a:pt x="27980" y="48535"/>
                  </a:lnTo>
                  <a:lnTo>
                    <a:pt x="32691" y="38719"/>
                  </a:lnTo>
                  <a:lnTo>
                    <a:pt x="38172" y="34514"/>
                  </a:lnTo>
                  <a:lnTo>
                    <a:pt x="44165" y="34051"/>
                  </a:lnTo>
                  <a:lnTo>
                    <a:pt x="50501" y="36082"/>
                  </a:lnTo>
                  <a:lnTo>
                    <a:pt x="63779" y="47697"/>
                  </a:lnTo>
                  <a:lnTo>
                    <a:pt x="81289" y="73967"/>
                  </a:lnTo>
                  <a:lnTo>
                    <a:pt x="113360" y="135096"/>
                  </a:lnTo>
                  <a:lnTo>
                    <a:pt x="117688" y="145559"/>
                  </a:lnTo>
                  <a:lnTo>
                    <a:pt x="120573" y="146685"/>
                  </a:lnTo>
                  <a:lnTo>
                    <a:pt x="123778" y="132339"/>
                  </a:lnTo>
                  <a:lnTo>
                    <a:pt x="127006" y="76639"/>
                  </a:lnTo>
                  <a:lnTo>
                    <a:pt x="135768" y="34709"/>
                  </a:lnTo>
                  <a:lnTo>
                    <a:pt x="146519" y="10822"/>
                  </a:lnTo>
                  <a:lnTo>
                    <a:pt x="153831" y="4218"/>
                  </a:lnTo>
                  <a:lnTo>
                    <a:pt x="162216" y="985"/>
                  </a:lnTo>
                  <a:lnTo>
                    <a:pt x="171315" y="0"/>
                  </a:lnTo>
                  <a:lnTo>
                    <a:pt x="179721" y="2853"/>
                  </a:lnTo>
                  <a:lnTo>
                    <a:pt x="195300" y="15381"/>
                  </a:lnTo>
                  <a:lnTo>
                    <a:pt x="229473" y="77917"/>
                  </a:lnTo>
                  <a:lnTo>
                    <a:pt x="248056" y="130749"/>
                  </a:lnTo>
                  <a:lnTo>
                    <a:pt x="263213" y="177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64715" y="2151103"/>
              <a:ext cx="26647" cy="178986"/>
            </a:xfrm>
            <a:custGeom>
              <a:avLst/>
              <a:gdLst/>
              <a:ahLst/>
              <a:cxnLst/>
              <a:rect l="0" t="0" r="0" b="0"/>
              <a:pathLst>
                <a:path w="26647" h="178986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7242" y="118170"/>
                  </a:lnTo>
                  <a:lnTo>
                    <a:pt x="2664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38719" y="1961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75589" y="1877362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3120" y="42692"/>
                  </a:lnTo>
                  <a:lnTo>
                    <a:pt x="9065" y="89932"/>
                  </a:lnTo>
                  <a:lnTo>
                    <a:pt x="15684" y="147269"/>
                  </a:lnTo>
                  <a:lnTo>
                    <a:pt x="19465" y="199353"/>
                  </a:lnTo>
                  <a:lnTo>
                    <a:pt x="20585" y="261189"/>
                  </a:lnTo>
                  <a:lnTo>
                    <a:pt x="26507" y="309016"/>
                  </a:lnTo>
                  <a:lnTo>
                    <a:pt x="30081" y="362182"/>
                  </a:lnTo>
                  <a:lnTo>
                    <a:pt x="31140" y="416799"/>
                  </a:lnTo>
                  <a:lnTo>
                    <a:pt x="39860" y="472994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15391" y="2151453"/>
              <a:ext cx="197111" cy="197667"/>
            </a:xfrm>
            <a:custGeom>
              <a:avLst/>
              <a:gdLst/>
              <a:ahLst/>
              <a:cxnLst/>
              <a:rect l="0" t="0" r="0" b="0"/>
              <a:pathLst>
                <a:path w="197111" h="197667">
                  <a:moveTo>
                    <a:pt x="91825" y="125992"/>
                  </a:moveTo>
                  <a:lnTo>
                    <a:pt x="100158" y="88514"/>
                  </a:lnTo>
                  <a:lnTo>
                    <a:pt x="98584" y="50547"/>
                  </a:lnTo>
                  <a:lnTo>
                    <a:pt x="92489" y="25780"/>
                  </a:lnTo>
                  <a:lnTo>
                    <a:pt x="81982" y="6974"/>
                  </a:lnTo>
                  <a:lnTo>
                    <a:pt x="73564" y="2193"/>
                  </a:lnTo>
                  <a:lnTo>
                    <a:pt x="51734" y="0"/>
                  </a:lnTo>
                  <a:lnTo>
                    <a:pt x="41701" y="4563"/>
                  </a:lnTo>
                  <a:lnTo>
                    <a:pt x="24314" y="22111"/>
                  </a:lnTo>
                  <a:lnTo>
                    <a:pt x="6961" y="58298"/>
                  </a:lnTo>
                  <a:lnTo>
                    <a:pt x="0" y="104244"/>
                  </a:lnTo>
                  <a:lnTo>
                    <a:pt x="3526" y="149314"/>
                  </a:lnTo>
                  <a:lnTo>
                    <a:pt x="17569" y="186715"/>
                  </a:lnTo>
                  <a:lnTo>
                    <a:pt x="24774" y="193380"/>
                  </a:lnTo>
                  <a:lnTo>
                    <a:pt x="33086" y="196654"/>
                  </a:lnTo>
                  <a:lnTo>
                    <a:pt x="42137" y="197666"/>
                  </a:lnTo>
                  <a:lnTo>
                    <a:pt x="58433" y="192552"/>
                  </a:lnTo>
                  <a:lnTo>
                    <a:pt x="66055" y="187913"/>
                  </a:lnTo>
                  <a:lnTo>
                    <a:pt x="77642" y="173400"/>
                  </a:lnTo>
                  <a:lnTo>
                    <a:pt x="90742" y="139259"/>
                  </a:lnTo>
                  <a:lnTo>
                    <a:pt x="96023" y="110831"/>
                  </a:lnTo>
                  <a:lnTo>
                    <a:pt x="94471" y="86499"/>
                  </a:lnTo>
                  <a:lnTo>
                    <a:pt x="93589" y="83285"/>
                  </a:lnTo>
                  <a:lnTo>
                    <a:pt x="92609" y="92193"/>
                  </a:lnTo>
                  <a:lnTo>
                    <a:pt x="97646" y="117927"/>
                  </a:lnTo>
                  <a:lnTo>
                    <a:pt x="112137" y="142190"/>
                  </a:lnTo>
                  <a:lnTo>
                    <a:pt x="127759" y="153858"/>
                  </a:lnTo>
                  <a:lnTo>
                    <a:pt x="136838" y="158607"/>
                  </a:lnTo>
                  <a:lnTo>
                    <a:pt x="146400" y="159434"/>
                  </a:lnTo>
                  <a:lnTo>
                    <a:pt x="166384" y="154113"/>
                  </a:lnTo>
                  <a:lnTo>
                    <a:pt x="180724" y="140830"/>
                  </a:lnTo>
                  <a:lnTo>
                    <a:pt x="197110" y="115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29945" y="2098461"/>
              <a:ext cx="161542" cy="209923"/>
            </a:xfrm>
            <a:custGeom>
              <a:avLst/>
              <a:gdLst/>
              <a:ahLst/>
              <a:cxnLst/>
              <a:rect l="0" t="0" r="0" b="0"/>
              <a:pathLst>
                <a:path w="161542" h="209923">
                  <a:moveTo>
                    <a:pt x="14142" y="94756"/>
                  </a:moveTo>
                  <a:lnTo>
                    <a:pt x="17261" y="148901"/>
                  </a:lnTo>
                  <a:lnTo>
                    <a:pt x="29760" y="209598"/>
                  </a:lnTo>
                  <a:lnTo>
                    <a:pt x="29233" y="209922"/>
                  </a:lnTo>
                  <a:lnTo>
                    <a:pt x="10283" y="156657"/>
                  </a:lnTo>
                  <a:lnTo>
                    <a:pt x="0" y="120376"/>
                  </a:lnTo>
                  <a:lnTo>
                    <a:pt x="35" y="109496"/>
                  </a:lnTo>
                  <a:lnTo>
                    <a:pt x="6312" y="91169"/>
                  </a:lnTo>
                  <a:lnTo>
                    <a:pt x="30576" y="53103"/>
                  </a:lnTo>
                  <a:lnTo>
                    <a:pt x="58005" y="30422"/>
                  </a:lnTo>
                  <a:lnTo>
                    <a:pt x="114718" y="7790"/>
                  </a:lnTo>
                  <a:lnTo>
                    <a:pt x="1615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07036" y="2047303"/>
              <a:ext cx="205632" cy="304608"/>
            </a:xfrm>
            <a:custGeom>
              <a:avLst/>
              <a:gdLst/>
              <a:ahLst/>
              <a:cxnLst/>
              <a:rect l="0" t="0" r="0" b="0"/>
              <a:pathLst>
                <a:path w="205632" h="304608">
                  <a:moveTo>
                    <a:pt x="5590" y="61686"/>
                  </a:moveTo>
                  <a:lnTo>
                    <a:pt x="0" y="78454"/>
                  </a:lnTo>
                  <a:lnTo>
                    <a:pt x="4045" y="137132"/>
                  </a:lnTo>
                  <a:lnTo>
                    <a:pt x="10874" y="191883"/>
                  </a:lnTo>
                  <a:lnTo>
                    <a:pt x="23488" y="246588"/>
                  </a:lnTo>
                  <a:lnTo>
                    <a:pt x="31430" y="281418"/>
                  </a:lnTo>
                  <a:lnTo>
                    <a:pt x="29552" y="303234"/>
                  </a:lnTo>
                  <a:lnTo>
                    <a:pt x="28584" y="304607"/>
                  </a:lnTo>
                  <a:lnTo>
                    <a:pt x="26901" y="255315"/>
                  </a:lnTo>
                  <a:lnTo>
                    <a:pt x="19461" y="194257"/>
                  </a:lnTo>
                  <a:lnTo>
                    <a:pt x="16778" y="135923"/>
                  </a:lnTo>
                  <a:lnTo>
                    <a:pt x="16248" y="79340"/>
                  </a:lnTo>
                  <a:lnTo>
                    <a:pt x="21746" y="42740"/>
                  </a:lnTo>
                  <a:lnTo>
                    <a:pt x="36373" y="9669"/>
                  </a:lnTo>
                  <a:lnTo>
                    <a:pt x="44829" y="3612"/>
                  </a:lnTo>
                  <a:lnTo>
                    <a:pt x="66703" y="0"/>
                  </a:lnTo>
                  <a:lnTo>
                    <a:pt x="92023" y="8534"/>
                  </a:lnTo>
                  <a:lnTo>
                    <a:pt x="116534" y="24025"/>
                  </a:lnTo>
                  <a:lnTo>
                    <a:pt x="158904" y="72801"/>
                  </a:lnTo>
                  <a:lnTo>
                    <a:pt x="186624" y="133268"/>
                  </a:lnTo>
                  <a:lnTo>
                    <a:pt x="197183" y="156671"/>
                  </a:lnTo>
                  <a:lnTo>
                    <a:pt x="203962" y="209824"/>
                  </a:lnTo>
                  <a:lnTo>
                    <a:pt x="205301" y="265383"/>
                  </a:lnTo>
                  <a:lnTo>
                    <a:pt x="205631" y="2933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76219" y="2084157"/>
              <a:ext cx="220718" cy="256507"/>
            </a:xfrm>
            <a:custGeom>
              <a:avLst/>
              <a:gdLst/>
              <a:ahLst/>
              <a:cxnLst/>
              <a:rect l="0" t="0" r="0" b="0"/>
              <a:pathLst>
                <a:path w="220718" h="256507">
                  <a:moveTo>
                    <a:pt x="125961" y="140645"/>
                  </a:moveTo>
                  <a:lnTo>
                    <a:pt x="134294" y="103168"/>
                  </a:lnTo>
                  <a:lnTo>
                    <a:pt x="132719" y="65200"/>
                  </a:lnTo>
                  <a:lnTo>
                    <a:pt x="126625" y="39264"/>
                  </a:lnTo>
                  <a:lnTo>
                    <a:pt x="116118" y="16038"/>
                  </a:lnTo>
                  <a:lnTo>
                    <a:pt x="107700" y="8441"/>
                  </a:lnTo>
                  <a:lnTo>
                    <a:pt x="85870" y="0"/>
                  </a:lnTo>
                  <a:lnTo>
                    <a:pt x="63689" y="2487"/>
                  </a:lnTo>
                  <a:lnTo>
                    <a:pt x="52861" y="6426"/>
                  </a:lnTo>
                  <a:lnTo>
                    <a:pt x="34590" y="23281"/>
                  </a:lnTo>
                  <a:lnTo>
                    <a:pt x="9386" y="66640"/>
                  </a:lnTo>
                  <a:lnTo>
                    <a:pt x="1548" y="117405"/>
                  </a:lnTo>
                  <a:lnTo>
                    <a:pt x="0" y="175613"/>
                  </a:lnTo>
                  <a:lnTo>
                    <a:pt x="2128" y="206490"/>
                  </a:lnTo>
                  <a:lnTo>
                    <a:pt x="10873" y="231910"/>
                  </a:lnTo>
                  <a:lnTo>
                    <a:pt x="25677" y="248668"/>
                  </a:lnTo>
                  <a:lnTo>
                    <a:pt x="34539" y="254775"/>
                  </a:lnTo>
                  <a:lnTo>
                    <a:pt x="43956" y="256506"/>
                  </a:lnTo>
                  <a:lnTo>
                    <a:pt x="63778" y="252191"/>
                  </a:lnTo>
                  <a:lnTo>
                    <a:pt x="81167" y="236235"/>
                  </a:lnTo>
                  <a:lnTo>
                    <a:pt x="105804" y="193453"/>
                  </a:lnTo>
                  <a:lnTo>
                    <a:pt x="120766" y="148867"/>
                  </a:lnTo>
                  <a:lnTo>
                    <a:pt x="123652" y="118953"/>
                  </a:lnTo>
                  <a:lnTo>
                    <a:pt x="125592" y="114486"/>
                  </a:lnTo>
                  <a:lnTo>
                    <a:pt x="128054" y="117357"/>
                  </a:lnTo>
                  <a:lnTo>
                    <a:pt x="158654" y="172959"/>
                  </a:lnTo>
                  <a:lnTo>
                    <a:pt x="192787" y="222630"/>
                  </a:lnTo>
                  <a:lnTo>
                    <a:pt x="220717" y="245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54042" y="1729963"/>
              <a:ext cx="48180" cy="579069"/>
            </a:xfrm>
            <a:custGeom>
              <a:avLst/>
              <a:gdLst/>
              <a:ahLst/>
              <a:cxnLst/>
              <a:rect l="0" t="0" r="0" b="0"/>
              <a:pathLst>
                <a:path w="48180" h="579069">
                  <a:moveTo>
                    <a:pt x="6065" y="0"/>
                  </a:moveTo>
                  <a:lnTo>
                    <a:pt x="0" y="43197"/>
                  </a:lnTo>
                  <a:lnTo>
                    <a:pt x="4918" y="98197"/>
                  </a:lnTo>
                  <a:lnTo>
                    <a:pt x="12615" y="156607"/>
                  </a:lnTo>
                  <a:lnTo>
                    <a:pt x="15808" y="219451"/>
                  </a:lnTo>
                  <a:lnTo>
                    <a:pt x="16438" y="276925"/>
                  </a:lnTo>
                  <a:lnTo>
                    <a:pt x="23799" y="336848"/>
                  </a:lnTo>
                  <a:lnTo>
                    <a:pt x="27308" y="396035"/>
                  </a:lnTo>
                  <a:lnTo>
                    <a:pt x="35261" y="459205"/>
                  </a:lnTo>
                  <a:lnTo>
                    <a:pt x="36943" y="511577"/>
                  </a:lnTo>
                  <a:lnTo>
                    <a:pt x="40561" y="550492"/>
                  </a:lnTo>
                  <a:lnTo>
                    <a:pt x="48179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65351" y="1940533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9065"/>
                  </a:lnTo>
                  <a:lnTo>
                    <a:pt x="141063" y="18645"/>
                  </a:lnTo>
                  <a:lnTo>
                    <a:pt x="79191" y="35240"/>
                  </a:lnTo>
                  <a:lnTo>
                    <a:pt x="19686" y="4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30460" y="2077404"/>
              <a:ext cx="163554" cy="216287"/>
            </a:xfrm>
            <a:custGeom>
              <a:avLst/>
              <a:gdLst/>
              <a:ahLst/>
              <a:cxnLst/>
              <a:rect l="0" t="0" r="0" b="0"/>
              <a:pathLst>
                <a:path w="163554" h="216287">
                  <a:moveTo>
                    <a:pt x="19161" y="21057"/>
                  </a:moveTo>
                  <a:lnTo>
                    <a:pt x="4506" y="74084"/>
                  </a:lnTo>
                  <a:lnTo>
                    <a:pt x="0" y="110988"/>
                  </a:lnTo>
                  <a:lnTo>
                    <a:pt x="9806" y="167820"/>
                  </a:lnTo>
                  <a:lnTo>
                    <a:pt x="17343" y="188060"/>
                  </a:lnTo>
                  <a:lnTo>
                    <a:pt x="28491" y="204855"/>
                  </a:lnTo>
                  <a:lnTo>
                    <a:pt x="37079" y="210269"/>
                  </a:lnTo>
                  <a:lnTo>
                    <a:pt x="59100" y="216286"/>
                  </a:lnTo>
                  <a:lnTo>
                    <a:pt x="81365" y="212720"/>
                  </a:lnTo>
                  <a:lnTo>
                    <a:pt x="110512" y="197559"/>
                  </a:lnTo>
                  <a:lnTo>
                    <a:pt x="133965" y="175129"/>
                  </a:lnTo>
                  <a:lnTo>
                    <a:pt x="147394" y="155044"/>
                  </a:lnTo>
                  <a:lnTo>
                    <a:pt x="160361" y="116259"/>
                  </a:lnTo>
                  <a:lnTo>
                    <a:pt x="163553" y="70582"/>
                  </a:lnTo>
                  <a:lnTo>
                    <a:pt x="154744" y="25640"/>
                  </a:lnTo>
                  <a:lnTo>
                    <a:pt x="1455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41777" y="2014233"/>
              <a:ext cx="113171" cy="233100"/>
            </a:xfrm>
            <a:custGeom>
              <a:avLst/>
              <a:gdLst/>
              <a:ahLst/>
              <a:cxnLst/>
              <a:rect l="0" t="0" r="0" b="0"/>
              <a:pathLst>
                <a:path w="113171" h="233100">
                  <a:moveTo>
                    <a:pt x="7885" y="115813"/>
                  </a:moveTo>
                  <a:lnTo>
                    <a:pt x="27013" y="170858"/>
                  </a:lnTo>
                  <a:lnTo>
                    <a:pt x="52099" y="230326"/>
                  </a:lnTo>
                  <a:lnTo>
                    <a:pt x="52569" y="233099"/>
                  </a:lnTo>
                  <a:lnTo>
                    <a:pt x="20657" y="177941"/>
                  </a:lnTo>
                  <a:lnTo>
                    <a:pt x="4818" y="131075"/>
                  </a:lnTo>
                  <a:lnTo>
                    <a:pt x="0" y="70691"/>
                  </a:lnTo>
                  <a:lnTo>
                    <a:pt x="3601" y="45456"/>
                  </a:lnTo>
                  <a:lnTo>
                    <a:pt x="15340" y="25662"/>
                  </a:lnTo>
                  <a:lnTo>
                    <a:pt x="23383" y="17108"/>
                  </a:lnTo>
                  <a:lnTo>
                    <a:pt x="44799" y="7603"/>
                  </a:lnTo>
                  <a:lnTo>
                    <a:pt x="80043" y="2253"/>
                  </a:lnTo>
                  <a:lnTo>
                    <a:pt x="1131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10485" y="2045348"/>
              <a:ext cx="228732" cy="202879"/>
            </a:xfrm>
            <a:custGeom>
              <a:avLst/>
              <a:gdLst/>
              <a:ahLst/>
              <a:cxnLst/>
              <a:rect l="0" t="0" r="0" b="0"/>
              <a:pathLst>
                <a:path w="228732" h="202879">
                  <a:moveTo>
                    <a:pt x="133975" y="116284"/>
                  </a:moveTo>
                  <a:lnTo>
                    <a:pt x="128386" y="57667"/>
                  </a:lnTo>
                  <a:lnTo>
                    <a:pt x="113731" y="22877"/>
                  </a:lnTo>
                  <a:lnTo>
                    <a:pt x="94952" y="7309"/>
                  </a:lnTo>
                  <a:lnTo>
                    <a:pt x="83393" y="1520"/>
                  </a:lnTo>
                  <a:lnTo>
                    <a:pt x="71008" y="0"/>
                  </a:lnTo>
                  <a:lnTo>
                    <a:pt x="44768" y="4551"/>
                  </a:lnTo>
                  <a:lnTo>
                    <a:pt x="34729" y="11379"/>
                  </a:lnTo>
                  <a:lnTo>
                    <a:pt x="20456" y="31445"/>
                  </a:lnTo>
                  <a:lnTo>
                    <a:pt x="2930" y="82455"/>
                  </a:lnTo>
                  <a:lnTo>
                    <a:pt x="0" y="122508"/>
                  </a:lnTo>
                  <a:lnTo>
                    <a:pt x="7191" y="157122"/>
                  </a:lnTo>
                  <a:lnTo>
                    <a:pt x="17575" y="178888"/>
                  </a:lnTo>
                  <a:lnTo>
                    <a:pt x="33108" y="194021"/>
                  </a:lnTo>
                  <a:lnTo>
                    <a:pt x="42164" y="199694"/>
                  </a:lnTo>
                  <a:lnTo>
                    <a:pt x="61585" y="202878"/>
                  </a:lnTo>
                  <a:lnTo>
                    <a:pt x="71677" y="202089"/>
                  </a:lnTo>
                  <a:lnTo>
                    <a:pt x="89129" y="191854"/>
                  </a:lnTo>
                  <a:lnTo>
                    <a:pt x="103515" y="174437"/>
                  </a:lnTo>
                  <a:lnTo>
                    <a:pt x="126179" y="117240"/>
                  </a:lnTo>
                  <a:lnTo>
                    <a:pt x="132435" y="68076"/>
                  </a:lnTo>
                  <a:lnTo>
                    <a:pt x="132948" y="68938"/>
                  </a:lnTo>
                  <a:lnTo>
                    <a:pt x="139361" y="103942"/>
                  </a:lnTo>
                  <a:lnTo>
                    <a:pt x="154158" y="131214"/>
                  </a:lnTo>
                  <a:lnTo>
                    <a:pt x="173360" y="154113"/>
                  </a:lnTo>
                  <a:lnTo>
                    <a:pt x="199457" y="170126"/>
                  </a:lnTo>
                  <a:lnTo>
                    <a:pt x="228731" y="179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70802" y="1772077"/>
              <a:ext cx="52643" cy="473784"/>
            </a:xfrm>
            <a:custGeom>
              <a:avLst/>
              <a:gdLst/>
              <a:ahLst/>
              <a:cxnLst/>
              <a:rect l="0" t="0" r="0" b="0"/>
              <a:pathLst>
                <a:path w="52643" h="473784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8669" y="170555"/>
                  </a:lnTo>
                  <a:lnTo>
                    <a:pt x="26174" y="225023"/>
                  </a:lnTo>
                  <a:lnTo>
                    <a:pt x="39206" y="286520"/>
                  </a:lnTo>
                  <a:lnTo>
                    <a:pt x="47129" y="346455"/>
                  </a:lnTo>
                  <a:lnTo>
                    <a:pt x="51553" y="406214"/>
                  </a:lnTo>
                  <a:lnTo>
                    <a:pt x="52427" y="453720"/>
                  </a:lnTo>
                  <a:lnTo>
                    <a:pt x="52642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39835" y="1919476"/>
              <a:ext cx="141621" cy="308529"/>
            </a:xfrm>
            <a:custGeom>
              <a:avLst/>
              <a:gdLst/>
              <a:ahLst/>
              <a:cxnLst/>
              <a:rect l="0" t="0" r="0" b="0"/>
              <a:pathLst>
                <a:path w="141621" h="308529">
                  <a:moveTo>
                    <a:pt x="4749" y="136871"/>
                  </a:moveTo>
                  <a:lnTo>
                    <a:pt x="10339" y="198963"/>
                  </a:lnTo>
                  <a:lnTo>
                    <a:pt x="17747" y="260875"/>
                  </a:lnTo>
                  <a:lnTo>
                    <a:pt x="30811" y="308528"/>
                  </a:lnTo>
                  <a:lnTo>
                    <a:pt x="24022" y="282952"/>
                  </a:lnTo>
                  <a:lnTo>
                    <a:pt x="8024" y="219972"/>
                  </a:lnTo>
                  <a:lnTo>
                    <a:pt x="0" y="174231"/>
                  </a:lnTo>
                  <a:lnTo>
                    <a:pt x="3465" y="116261"/>
                  </a:lnTo>
                  <a:lnTo>
                    <a:pt x="6518" y="89106"/>
                  </a:lnTo>
                  <a:lnTo>
                    <a:pt x="15674" y="65339"/>
                  </a:lnTo>
                  <a:lnTo>
                    <a:pt x="30662" y="49317"/>
                  </a:lnTo>
                  <a:lnTo>
                    <a:pt x="68879" y="29499"/>
                  </a:lnTo>
                  <a:lnTo>
                    <a:pt x="122783" y="10716"/>
                  </a:lnTo>
                  <a:lnTo>
                    <a:pt x="1416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26579" y="1989979"/>
              <a:ext cx="186210" cy="242464"/>
            </a:xfrm>
            <a:custGeom>
              <a:avLst/>
              <a:gdLst/>
              <a:ahLst/>
              <a:cxnLst/>
              <a:rect l="0" t="0" r="0" b="0"/>
              <a:pathLst>
                <a:path w="186210" h="242464">
                  <a:moveTo>
                    <a:pt x="28575" y="119010"/>
                  </a:moveTo>
                  <a:lnTo>
                    <a:pt x="89685" y="101052"/>
                  </a:lnTo>
                  <a:lnTo>
                    <a:pt x="149706" y="83861"/>
                  </a:lnTo>
                  <a:lnTo>
                    <a:pt x="179369" y="67781"/>
                  </a:lnTo>
                  <a:lnTo>
                    <a:pt x="184087" y="60291"/>
                  </a:lnTo>
                  <a:lnTo>
                    <a:pt x="186209" y="42610"/>
                  </a:lnTo>
                  <a:lnTo>
                    <a:pt x="182797" y="34152"/>
                  </a:lnTo>
                  <a:lnTo>
                    <a:pt x="169648" y="18514"/>
                  </a:lnTo>
                  <a:lnTo>
                    <a:pt x="142514" y="2146"/>
                  </a:lnTo>
                  <a:lnTo>
                    <a:pt x="119379" y="0"/>
                  </a:lnTo>
                  <a:lnTo>
                    <a:pt x="94669" y="4116"/>
                  </a:lnTo>
                  <a:lnTo>
                    <a:pt x="62196" y="19587"/>
                  </a:lnTo>
                  <a:lnTo>
                    <a:pt x="37237" y="40159"/>
                  </a:lnTo>
                  <a:lnTo>
                    <a:pt x="16194" y="67961"/>
                  </a:lnTo>
                  <a:lnTo>
                    <a:pt x="3200" y="99595"/>
                  </a:lnTo>
                  <a:lnTo>
                    <a:pt x="0" y="136914"/>
                  </a:lnTo>
                  <a:lnTo>
                    <a:pt x="7110" y="170718"/>
                  </a:lnTo>
                  <a:lnTo>
                    <a:pt x="17475" y="192295"/>
                  </a:lnTo>
                  <a:lnTo>
                    <a:pt x="36120" y="210463"/>
                  </a:lnTo>
                  <a:lnTo>
                    <a:pt x="80628" y="235601"/>
                  </a:lnTo>
                  <a:lnTo>
                    <a:pt x="123807" y="242463"/>
                  </a:lnTo>
                  <a:lnTo>
                    <a:pt x="175974" y="234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18367" y="1948043"/>
              <a:ext cx="206112" cy="283212"/>
            </a:xfrm>
            <a:custGeom>
              <a:avLst/>
              <a:gdLst/>
              <a:ahLst/>
              <a:cxnLst/>
              <a:rect l="0" t="0" r="0" b="0"/>
              <a:pathLst>
                <a:path w="206112" h="283212">
                  <a:moveTo>
                    <a:pt x="178984" y="13547"/>
                  </a:moveTo>
                  <a:lnTo>
                    <a:pt x="156627" y="2369"/>
                  </a:lnTo>
                  <a:lnTo>
                    <a:pt x="133173" y="0"/>
                  </a:lnTo>
                  <a:lnTo>
                    <a:pt x="109490" y="4017"/>
                  </a:lnTo>
                  <a:lnTo>
                    <a:pt x="83004" y="19432"/>
                  </a:lnTo>
                  <a:lnTo>
                    <a:pt x="45924" y="52465"/>
                  </a:lnTo>
                  <a:lnTo>
                    <a:pt x="30245" y="78891"/>
                  </a:lnTo>
                  <a:lnTo>
                    <a:pt x="29521" y="87525"/>
                  </a:lnTo>
                  <a:lnTo>
                    <a:pt x="34957" y="103358"/>
                  </a:lnTo>
                  <a:lnTo>
                    <a:pt x="48292" y="115074"/>
                  </a:lnTo>
                  <a:lnTo>
                    <a:pt x="67086" y="123011"/>
                  </a:lnTo>
                  <a:lnTo>
                    <a:pt x="117280" y="128107"/>
                  </a:lnTo>
                  <a:lnTo>
                    <a:pt x="143371" y="131143"/>
                  </a:lnTo>
                  <a:lnTo>
                    <a:pt x="176621" y="146007"/>
                  </a:lnTo>
                  <a:lnTo>
                    <a:pt x="193922" y="158596"/>
                  </a:lnTo>
                  <a:lnTo>
                    <a:pt x="203170" y="178229"/>
                  </a:lnTo>
                  <a:lnTo>
                    <a:pt x="206111" y="201383"/>
                  </a:lnTo>
                  <a:lnTo>
                    <a:pt x="203519" y="223372"/>
                  </a:lnTo>
                  <a:lnTo>
                    <a:pt x="195347" y="241723"/>
                  </a:lnTo>
                  <a:lnTo>
                    <a:pt x="182747" y="257678"/>
                  </a:lnTo>
                  <a:lnTo>
                    <a:pt x="165448" y="272568"/>
                  </a:lnTo>
                  <a:lnTo>
                    <a:pt x="142942" y="280746"/>
                  </a:lnTo>
                  <a:lnTo>
                    <a:pt x="117342" y="283211"/>
                  </a:lnTo>
                  <a:lnTo>
                    <a:pt x="54461" y="272251"/>
                  </a:lnTo>
                  <a:lnTo>
                    <a:pt x="0" y="255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29693" y="2045818"/>
              <a:ext cx="137265" cy="196722"/>
            </a:xfrm>
            <a:custGeom>
              <a:avLst/>
              <a:gdLst/>
              <a:ahLst/>
              <a:cxnLst/>
              <a:rect l="0" t="0" r="0" b="0"/>
              <a:pathLst>
                <a:path w="137265" h="196722">
                  <a:moveTo>
                    <a:pt x="88757" y="0"/>
                  </a:moveTo>
                  <a:lnTo>
                    <a:pt x="66400" y="0"/>
                  </a:lnTo>
                  <a:lnTo>
                    <a:pt x="49185" y="6239"/>
                  </a:lnTo>
                  <a:lnTo>
                    <a:pt x="41318" y="11178"/>
                  </a:lnTo>
                  <a:lnTo>
                    <a:pt x="29458" y="26025"/>
                  </a:lnTo>
                  <a:lnTo>
                    <a:pt x="8548" y="81590"/>
                  </a:lnTo>
                  <a:lnTo>
                    <a:pt x="0" y="115032"/>
                  </a:lnTo>
                  <a:lnTo>
                    <a:pt x="1736" y="136523"/>
                  </a:lnTo>
                  <a:lnTo>
                    <a:pt x="14880" y="168353"/>
                  </a:lnTo>
                  <a:lnTo>
                    <a:pt x="30186" y="183228"/>
                  </a:lnTo>
                  <a:lnTo>
                    <a:pt x="49857" y="192569"/>
                  </a:lnTo>
                  <a:lnTo>
                    <a:pt x="74197" y="196721"/>
                  </a:lnTo>
                  <a:lnTo>
                    <a:pt x="94374" y="192327"/>
                  </a:lnTo>
                  <a:lnTo>
                    <a:pt x="111140" y="181405"/>
                  </a:lnTo>
                  <a:lnTo>
                    <a:pt x="126391" y="164853"/>
                  </a:lnTo>
                  <a:lnTo>
                    <a:pt x="134729" y="142678"/>
                  </a:lnTo>
                  <a:lnTo>
                    <a:pt x="137264" y="117225"/>
                  </a:lnTo>
                  <a:lnTo>
                    <a:pt x="134492" y="90315"/>
                  </a:lnTo>
                  <a:lnTo>
                    <a:pt x="126241" y="68996"/>
                  </a:lnTo>
                  <a:lnTo>
                    <a:pt x="101880" y="36246"/>
                  </a:lnTo>
                  <a:lnTo>
                    <a:pt x="91470" y="27808"/>
                  </a:lnTo>
                  <a:lnTo>
                    <a:pt x="782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92149" y="2035290"/>
              <a:ext cx="153618" cy="168457"/>
            </a:xfrm>
            <a:custGeom>
              <a:avLst/>
              <a:gdLst/>
              <a:ahLst/>
              <a:cxnLst/>
              <a:rect l="0" t="0" r="0" b="0"/>
              <a:pathLst>
                <a:path w="153618" h="168457">
                  <a:moveTo>
                    <a:pt x="0" y="0"/>
                  </a:moveTo>
                  <a:lnTo>
                    <a:pt x="22357" y="0"/>
                  </a:lnTo>
                  <a:lnTo>
                    <a:pt x="28942" y="4679"/>
                  </a:lnTo>
                  <a:lnTo>
                    <a:pt x="33333" y="12478"/>
                  </a:lnTo>
                  <a:lnTo>
                    <a:pt x="37041" y="33622"/>
                  </a:lnTo>
                  <a:lnTo>
                    <a:pt x="33010" y="85323"/>
                  </a:lnTo>
                  <a:lnTo>
                    <a:pt x="34558" y="111621"/>
                  </a:lnTo>
                  <a:lnTo>
                    <a:pt x="48584" y="144986"/>
                  </a:lnTo>
                  <a:lnTo>
                    <a:pt x="60977" y="162314"/>
                  </a:lnTo>
                  <a:lnTo>
                    <a:pt x="68728" y="166701"/>
                  </a:lnTo>
                  <a:lnTo>
                    <a:pt x="86698" y="168456"/>
                  </a:lnTo>
                  <a:lnTo>
                    <a:pt x="116545" y="157277"/>
                  </a:lnTo>
                  <a:lnTo>
                    <a:pt x="142027" y="133558"/>
                  </a:lnTo>
                  <a:lnTo>
                    <a:pt x="150861" y="111222"/>
                  </a:lnTo>
                  <a:lnTo>
                    <a:pt x="153617" y="86866"/>
                  </a:lnTo>
                  <a:lnTo>
                    <a:pt x="140863" y="2362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50077" y="1993176"/>
              <a:ext cx="178985" cy="218763"/>
            </a:xfrm>
            <a:custGeom>
              <a:avLst/>
              <a:gdLst/>
              <a:ahLst/>
              <a:cxnLst/>
              <a:rect l="0" t="0" r="0" b="0"/>
              <a:pathLst>
                <a:path w="178985" h="218763">
                  <a:moveTo>
                    <a:pt x="0" y="63171"/>
                  </a:moveTo>
                  <a:lnTo>
                    <a:pt x="15640" y="81152"/>
                  </a:lnTo>
                  <a:lnTo>
                    <a:pt x="46842" y="143590"/>
                  </a:lnTo>
                  <a:lnTo>
                    <a:pt x="80608" y="199615"/>
                  </a:lnTo>
                  <a:lnTo>
                    <a:pt x="94593" y="218762"/>
                  </a:lnTo>
                  <a:lnTo>
                    <a:pt x="93478" y="218371"/>
                  </a:lnTo>
                  <a:lnTo>
                    <a:pt x="85999" y="210528"/>
                  </a:lnTo>
                  <a:lnTo>
                    <a:pt x="69805" y="185211"/>
                  </a:lnTo>
                  <a:lnTo>
                    <a:pt x="43955" y="127393"/>
                  </a:lnTo>
                  <a:lnTo>
                    <a:pt x="29661" y="89479"/>
                  </a:lnTo>
                  <a:lnTo>
                    <a:pt x="29195" y="48609"/>
                  </a:lnTo>
                  <a:lnTo>
                    <a:pt x="39881" y="27063"/>
                  </a:lnTo>
                  <a:lnTo>
                    <a:pt x="47644" y="18042"/>
                  </a:lnTo>
                  <a:lnTo>
                    <a:pt x="68748" y="8018"/>
                  </a:lnTo>
                  <a:lnTo>
                    <a:pt x="120424" y="1584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14678" y="1978734"/>
              <a:ext cx="146011" cy="199859"/>
            </a:xfrm>
            <a:custGeom>
              <a:avLst/>
              <a:gdLst/>
              <a:ahLst/>
              <a:cxnLst/>
              <a:rect l="0" t="0" r="0" b="0"/>
              <a:pathLst>
                <a:path w="146011" h="199859">
                  <a:moveTo>
                    <a:pt x="103896" y="24970"/>
                  </a:moveTo>
                  <a:lnTo>
                    <a:pt x="85915" y="9329"/>
                  </a:lnTo>
                  <a:lnTo>
                    <a:pt x="68998" y="1251"/>
                  </a:lnTo>
                  <a:lnTo>
                    <a:pt x="49781" y="0"/>
                  </a:lnTo>
                  <a:lnTo>
                    <a:pt x="39744" y="1305"/>
                  </a:lnTo>
                  <a:lnTo>
                    <a:pt x="30712" y="6854"/>
                  </a:lnTo>
                  <a:lnTo>
                    <a:pt x="14438" y="25497"/>
                  </a:lnTo>
                  <a:lnTo>
                    <a:pt x="5645" y="49381"/>
                  </a:lnTo>
                  <a:lnTo>
                    <a:pt x="0" y="102842"/>
                  </a:lnTo>
                  <a:lnTo>
                    <a:pt x="4612" y="138900"/>
                  </a:lnTo>
                  <a:lnTo>
                    <a:pt x="13366" y="157884"/>
                  </a:lnTo>
                  <a:lnTo>
                    <a:pt x="38050" y="189135"/>
                  </a:lnTo>
                  <a:lnTo>
                    <a:pt x="57864" y="197368"/>
                  </a:lnTo>
                  <a:lnTo>
                    <a:pt x="81097" y="199858"/>
                  </a:lnTo>
                  <a:lnTo>
                    <a:pt x="103122" y="197064"/>
                  </a:lnTo>
                  <a:lnTo>
                    <a:pt x="121489" y="188804"/>
                  </a:lnTo>
                  <a:lnTo>
                    <a:pt x="146010" y="172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02802" y="1980751"/>
              <a:ext cx="168457" cy="211132"/>
            </a:xfrm>
            <a:custGeom>
              <a:avLst/>
              <a:gdLst/>
              <a:ahLst/>
              <a:cxnLst/>
              <a:rect l="0" t="0" r="0" b="0"/>
              <a:pathLst>
                <a:path w="168457" h="211132">
                  <a:moveTo>
                    <a:pt x="0" y="128238"/>
                  </a:moveTo>
                  <a:lnTo>
                    <a:pt x="55045" y="110280"/>
                  </a:lnTo>
                  <a:lnTo>
                    <a:pt x="114512" y="87500"/>
                  </a:lnTo>
                  <a:lnTo>
                    <a:pt x="141424" y="62355"/>
                  </a:lnTo>
                  <a:lnTo>
                    <a:pt x="145755" y="51561"/>
                  </a:lnTo>
                  <a:lnTo>
                    <a:pt x="147448" y="27089"/>
                  </a:lnTo>
                  <a:lnTo>
                    <a:pt x="142752" y="17521"/>
                  </a:lnTo>
                  <a:lnTo>
                    <a:pt x="125056" y="3772"/>
                  </a:lnTo>
                  <a:lnTo>
                    <a:pt x="104714" y="0"/>
                  </a:lnTo>
                  <a:lnTo>
                    <a:pt x="83974" y="3393"/>
                  </a:lnTo>
                  <a:lnTo>
                    <a:pt x="63058" y="12700"/>
                  </a:lnTo>
                  <a:lnTo>
                    <a:pt x="48303" y="27755"/>
                  </a:lnTo>
                  <a:lnTo>
                    <a:pt x="19315" y="77398"/>
                  </a:lnTo>
                  <a:lnTo>
                    <a:pt x="14434" y="102523"/>
                  </a:lnTo>
                  <a:lnTo>
                    <a:pt x="17275" y="142975"/>
                  </a:lnTo>
                  <a:lnTo>
                    <a:pt x="25615" y="164424"/>
                  </a:lnTo>
                  <a:lnTo>
                    <a:pt x="50033" y="197257"/>
                  </a:lnTo>
                  <a:lnTo>
                    <a:pt x="69810" y="205707"/>
                  </a:lnTo>
                  <a:lnTo>
                    <a:pt x="120634" y="211131"/>
                  </a:lnTo>
                  <a:lnTo>
                    <a:pt x="168456" y="201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85375" y="1963785"/>
              <a:ext cx="183653" cy="282076"/>
            </a:xfrm>
            <a:custGeom>
              <a:avLst/>
              <a:gdLst/>
              <a:ahLst/>
              <a:cxnLst/>
              <a:rect l="0" t="0" r="0" b="0"/>
              <a:pathLst>
                <a:path w="183653" h="282076">
                  <a:moveTo>
                    <a:pt x="159624" y="8334"/>
                  </a:moveTo>
                  <a:lnTo>
                    <a:pt x="122146" y="0"/>
                  </a:lnTo>
                  <a:lnTo>
                    <a:pt x="87298" y="1575"/>
                  </a:lnTo>
                  <a:lnTo>
                    <a:pt x="44082" y="12588"/>
                  </a:lnTo>
                  <a:lnTo>
                    <a:pt x="17895" y="28182"/>
                  </a:lnTo>
                  <a:lnTo>
                    <a:pt x="5776" y="44061"/>
                  </a:lnTo>
                  <a:lnTo>
                    <a:pt x="907" y="53209"/>
                  </a:lnTo>
                  <a:lnTo>
                    <a:pt x="0" y="61647"/>
                  </a:lnTo>
                  <a:lnTo>
                    <a:pt x="5232" y="77262"/>
                  </a:lnTo>
                  <a:lnTo>
                    <a:pt x="18475" y="88881"/>
                  </a:lnTo>
                  <a:lnTo>
                    <a:pt x="72926" y="109625"/>
                  </a:lnTo>
                  <a:lnTo>
                    <a:pt x="127713" y="133182"/>
                  </a:lnTo>
                  <a:lnTo>
                    <a:pt x="153938" y="152820"/>
                  </a:lnTo>
                  <a:lnTo>
                    <a:pt x="170937" y="179046"/>
                  </a:lnTo>
                  <a:lnTo>
                    <a:pt x="183383" y="209044"/>
                  </a:lnTo>
                  <a:lnTo>
                    <a:pt x="183652" y="218180"/>
                  </a:lnTo>
                  <a:lnTo>
                    <a:pt x="177712" y="234569"/>
                  </a:lnTo>
                  <a:lnTo>
                    <a:pt x="161034" y="249653"/>
                  </a:lnTo>
                  <a:lnTo>
                    <a:pt x="150035" y="256951"/>
                  </a:lnTo>
                  <a:lnTo>
                    <a:pt x="92696" y="269833"/>
                  </a:lnTo>
                  <a:lnTo>
                    <a:pt x="33282" y="282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725218" y="1677321"/>
            <a:ext cx="1658754" cy="800167"/>
            <a:chOff x="6725218" y="1677321"/>
            <a:chExt cx="1658754" cy="800167"/>
          </a:xfrm>
        </p:grpSpPr>
        <p:sp>
          <p:nvSpPr>
            <p:cNvPr id="70" name="Freeform 69"/>
            <p:cNvSpPr/>
            <p:nvPr/>
          </p:nvSpPr>
          <p:spPr>
            <a:xfrm>
              <a:off x="6725218" y="1677321"/>
              <a:ext cx="156735" cy="652768"/>
            </a:xfrm>
            <a:custGeom>
              <a:avLst/>
              <a:gdLst/>
              <a:ahLst/>
              <a:cxnLst/>
              <a:rect l="0" t="0" r="0" b="0"/>
              <a:pathLst>
                <a:path w="156735" h="652768">
                  <a:moveTo>
                    <a:pt x="156734" y="0"/>
                  </a:moveTo>
                  <a:lnTo>
                    <a:pt x="132688" y="17980"/>
                  </a:lnTo>
                  <a:lnTo>
                    <a:pt x="91269" y="74353"/>
                  </a:lnTo>
                  <a:lnTo>
                    <a:pt x="57496" y="132032"/>
                  </a:lnTo>
                  <a:lnTo>
                    <a:pt x="30200" y="192023"/>
                  </a:lnTo>
                  <a:lnTo>
                    <a:pt x="12397" y="246019"/>
                  </a:lnTo>
                  <a:lnTo>
                    <a:pt x="2833" y="306471"/>
                  </a:lnTo>
                  <a:lnTo>
                    <a:pt x="0" y="362597"/>
                  </a:lnTo>
                  <a:lnTo>
                    <a:pt x="2280" y="411982"/>
                  </a:lnTo>
                  <a:lnTo>
                    <a:pt x="13531" y="469894"/>
                  </a:lnTo>
                  <a:lnTo>
                    <a:pt x="30483" y="525913"/>
                  </a:lnTo>
                  <a:lnTo>
                    <a:pt x="50037" y="574027"/>
                  </a:lnTo>
                  <a:lnTo>
                    <a:pt x="99303" y="636206"/>
                  </a:lnTo>
                  <a:lnTo>
                    <a:pt x="114051" y="645407"/>
                  </a:lnTo>
                  <a:lnTo>
                    <a:pt x="135677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13617" y="1791069"/>
              <a:ext cx="166683" cy="474806"/>
            </a:xfrm>
            <a:custGeom>
              <a:avLst/>
              <a:gdLst/>
              <a:ahLst/>
              <a:cxnLst/>
              <a:rect l="0" t="0" r="0" b="0"/>
              <a:pathLst>
                <a:path w="166683" h="474806">
                  <a:moveTo>
                    <a:pt x="42035" y="181050"/>
                  </a:moveTo>
                  <a:lnTo>
                    <a:pt x="33701" y="218528"/>
                  </a:lnTo>
                  <a:lnTo>
                    <a:pt x="37529" y="275540"/>
                  </a:lnTo>
                  <a:lnTo>
                    <a:pt x="40700" y="325900"/>
                  </a:lnTo>
                  <a:lnTo>
                    <a:pt x="41639" y="377867"/>
                  </a:lnTo>
                  <a:lnTo>
                    <a:pt x="41956" y="439422"/>
                  </a:lnTo>
                  <a:lnTo>
                    <a:pt x="40842" y="474284"/>
                  </a:lnTo>
                  <a:lnTo>
                    <a:pt x="38899" y="474805"/>
                  </a:lnTo>
                  <a:lnTo>
                    <a:pt x="36435" y="471643"/>
                  </a:lnTo>
                  <a:lnTo>
                    <a:pt x="26350" y="412847"/>
                  </a:lnTo>
                  <a:lnTo>
                    <a:pt x="13633" y="356125"/>
                  </a:lnTo>
                  <a:lnTo>
                    <a:pt x="2976" y="302460"/>
                  </a:lnTo>
                  <a:lnTo>
                    <a:pt x="826" y="250168"/>
                  </a:lnTo>
                  <a:lnTo>
                    <a:pt x="189" y="190221"/>
                  </a:lnTo>
                  <a:lnTo>
                    <a:pt x="0" y="131125"/>
                  </a:lnTo>
                  <a:lnTo>
                    <a:pt x="2296" y="95690"/>
                  </a:lnTo>
                  <a:lnTo>
                    <a:pt x="22834" y="37933"/>
                  </a:lnTo>
                  <a:lnTo>
                    <a:pt x="37010" y="16837"/>
                  </a:lnTo>
                  <a:lnTo>
                    <a:pt x="55010" y="3561"/>
                  </a:lnTo>
                  <a:lnTo>
                    <a:pt x="77827" y="0"/>
                  </a:lnTo>
                  <a:lnTo>
                    <a:pt x="101226" y="3487"/>
                  </a:lnTo>
                  <a:lnTo>
                    <a:pt x="119425" y="12836"/>
                  </a:lnTo>
                  <a:lnTo>
                    <a:pt x="132193" y="27909"/>
                  </a:lnTo>
                  <a:lnTo>
                    <a:pt x="159799" y="77565"/>
                  </a:lnTo>
                  <a:lnTo>
                    <a:pt x="166682" y="129456"/>
                  </a:lnTo>
                  <a:lnTo>
                    <a:pt x="162452" y="184766"/>
                  </a:lnTo>
                  <a:lnTo>
                    <a:pt x="149182" y="231177"/>
                  </a:lnTo>
                  <a:lnTo>
                    <a:pt x="130584" y="256474"/>
                  </a:lnTo>
                  <a:lnTo>
                    <a:pt x="103367" y="277617"/>
                  </a:lnTo>
                  <a:lnTo>
                    <a:pt x="68967" y="292715"/>
                  </a:lnTo>
                  <a:lnTo>
                    <a:pt x="52563" y="296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088906" y="2056347"/>
              <a:ext cx="119430" cy="224546"/>
            </a:xfrm>
            <a:custGeom>
              <a:avLst/>
              <a:gdLst/>
              <a:ahLst/>
              <a:cxnLst/>
              <a:rect l="0" t="0" r="0" b="0"/>
              <a:pathLst>
                <a:path w="119430" h="224546">
                  <a:moveTo>
                    <a:pt x="3616" y="94756"/>
                  </a:moveTo>
                  <a:lnTo>
                    <a:pt x="9205" y="156849"/>
                  </a:lnTo>
                  <a:lnTo>
                    <a:pt x="24947" y="210428"/>
                  </a:lnTo>
                  <a:lnTo>
                    <a:pt x="29474" y="224545"/>
                  </a:lnTo>
                  <a:lnTo>
                    <a:pt x="10275" y="167358"/>
                  </a:lnTo>
                  <a:lnTo>
                    <a:pt x="0" y="136545"/>
                  </a:lnTo>
                  <a:lnTo>
                    <a:pt x="725" y="94010"/>
                  </a:lnTo>
                  <a:lnTo>
                    <a:pt x="13938" y="55541"/>
                  </a:lnTo>
                  <a:lnTo>
                    <a:pt x="29261" y="39113"/>
                  </a:lnTo>
                  <a:lnTo>
                    <a:pt x="77920" y="15029"/>
                  </a:lnTo>
                  <a:lnTo>
                    <a:pt x="1194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92564" y="2098461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58617"/>
                  </a:lnTo>
                  <a:lnTo>
                    <a:pt x="11452" y="11521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92564" y="1951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418906" y="2087927"/>
              <a:ext cx="263213" cy="168462"/>
            </a:xfrm>
            <a:custGeom>
              <a:avLst/>
              <a:gdLst/>
              <a:ahLst/>
              <a:cxnLst/>
              <a:rect l="0" t="0" r="0" b="0"/>
              <a:pathLst>
                <a:path w="263213" h="168462">
                  <a:moveTo>
                    <a:pt x="0" y="52648"/>
                  </a:moveTo>
                  <a:lnTo>
                    <a:pt x="14471" y="87439"/>
                  </a:lnTo>
                  <a:lnTo>
                    <a:pt x="22875" y="143185"/>
                  </a:lnTo>
                  <a:lnTo>
                    <a:pt x="26544" y="159567"/>
                  </a:lnTo>
                  <a:lnTo>
                    <a:pt x="25885" y="159022"/>
                  </a:lnTo>
                  <a:lnTo>
                    <a:pt x="6684" y="98532"/>
                  </a:lnTo>
                  <a:lnTo>
                    <a:pt x="7569" y="53115"/>
                  </a:lnTo>
                  <a:lnTo>
                    <a:pt x="15241" y="13792"/>
                  </a:lnTo>
                  <a:lnTo>
                    <a:pt x="20689" y="6857"/>
                  </a:lnTo>
                  <a:lnTo>
                    <a:pt x="27830" y="3403"/>
                  </a:lnTo>
                  <a:lnTo>
                    <a:pt x="36100" y="2270"/>
                  </a:lnTo>
                  <a:lnTo>
                    <a:pt x="51530" y="7251"/>
                  </a:lnTo>
                  <a:lnTo>
                    <a:pt x="66185" y="18433"/>
                  </a:lnTo>
                  <a:lnTo>
                    <a:pt x="80499" y="35102"/>
                  </a:lnTo>
                  <a:lnTo>
                    <a:pt x="107451" y="93029"/>
                  </a:lnTo>
                  <a:lnTo>
                    <a:pt x="116776" y="108030"/>
                  </a:lnTo>
                  <a:lnTo>
                    <a:pt x="117625" y="107116"/>
                  </a:lnTo>
                  <a:lnTo>
                    <a:pt x="116171" y="69256"/>
                  </a:lnTo>
                  <a:lnTo>
                    <a:pt x="121508" y="33392"/>
                  </a:lnTo>
                  <a:lnTo>
                    <a:pt x="136087" y="6128"/>
                  </a:lnTo>
                  <a:lnTo>
                    <a:pt x="144537" y="1747"/>
                  </a:lnTo>
                  <a:lnTo>
                    <a:pt x="166404" y="0"/>
                  </a:lnTo>
                  <a:lnTo>
                    <a:pt x="185481" y="6242"/>
                  </a:lnTo>
                  <a:lnTo>
                    <a:pt x="201759" y="17985"/>
                  </a:lnTo>
                  <a:lnTo>
                    <a:pt x="222907" y="44327"/>
                  </a:lnTo>
                  <a:lnTo>
                    <a:pt x="248716" y="105484"/>
                  </a:lnTo>
                  <a:lnTo>
                    <a:pt x="263212" y="1684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35978" y="2045735"/>
              <a:ext cx="219882" cy="198175"/>
            </a:xfrm>
            <a:custGeom>
              <a:avLst/>
              <a:gdLst/>
              <a:ahLst/>
              <a:cxnLst/>
              <a:rect l="0" t="0" r="0" b="0"/>
              <a:pathLst>
                <a:path w="219882" h="198175">
                  <a:moveTo>
                    <a:pt x="114596" y="115897"/>
                  </a:moveTo>
                  <a:lnTo>
                    <a:pt x="122929" y="78419"/>
                  </a:lnTo>
                  <a:lnTo>
                    <a:pt x="121354" y="43571"/>
                  </a:lnTo>
                  <a:lnTo>
                    <a:pt x="119101" y="32585"/>
                  </a:lnTo>
                  <a:lnTo>
                    <a:pt x="107240" y="14138"/>
                  </a:lnTo>
                  <a:lnTo>
                    <a:pt x="99163" y="5944"/>
                  </a:lnTo>
                  <a:lnTo>
                    <a:pt x="90269" y="1651"/>
                  </a:lnTo>
                  <a:lnTo>
                    <a:pt x="71029" y="0"/>
                  </a:lnTo>
                  <a:lnTo>
                    <a:pt x="53900" y="6285"/>
                  </a:lnTo>
                  <a:lnTo>
                    <a:pt x="38486" y="18048"/>
                  </a:lnTo>
                  <a:lnTo>
                    <a:pt x="17826" y="44400"/>
                  </a:lnTo>
                  <a:lnTo>
                    <a:pt x="4944" y="75606"/>
                  </a:lnTo>
                  <a:lnTo>
                    <a:pt x="0" y="127479"/>
                  </a:lnTo>
                  <a:lnTo>
                    <a:pt x="1663" y="152630"/>
                  </a:lnTo>
                  <a:lnTo>
                    <a:pt x="10201" y="171607"/>
                  </a:lnTo>
                  <a:lnTo>
                    <a:pt x="28162" y="195444"/>
                  </a:lnTo>
                  <a:lnTo>
                    <a:pt x="35917" y="198174"/>
                  </a:lnTo>
                  <a:lnTo>
                    <a:pt x="53891" y="194968"/>
                  </a:lnTo>
                  <a:lnTo>
                    <a:pt x="70458" y="179506"/>
                  </a:lnTo>
                  <a:lnTo>
                    <a:pt x="89820" y="144492"/>
                  </a:lnTo>
                  <a:lnTo>
                    <a:pt x="99846" y="104482"/>
                  </a:lnTo>
                  <a:lnTo>
                    <a:pt x="101254" y="90740"/>
                  </a:lnTo>
                  <a:lnTo>
                    <a:pt x="103362" y="85087"/>
                  </a:lnTo>
                  <a:lnTo>
                    <a:pt x="105937" y="84829"/>
                  </a:lnTo>
                  <a:lnTo>
                    <a:pt x="108823" y="88166"/>
                  </a:lnTo>
                  <a:lnTo>
                    <a:pt x="128743" y="147281"/>
                  </a:lnTo>
                  <a:lnTo>
                    <a:pt x="141941" y="165331"/>
                  </a:lnTo>
                  <a:lnTo>
                    <a:pt x="150373" y="173419"/>
                  </a:lnTo>
                  <a:lnTo>
                    <a:pt x="158335" y="176472"/>
                  </a:lnTo>
                  <a:lnTo>
                    <a:pt x="165982" y="176167"/>
                  </a:lnTo>
                  <a:lnTo>
                    <a:pt x="173419" y="173625"/>
                  </a:lnTo>
                  <a:lnTo>
                    <a:pt x="187923" y="161441"/>
                  </a:lnTo>
                  <a:lnTo>
                    <a:pt x="206123" y="134850"/>
                  </a:lnTo>
                  <a:lnTo>
                    <a:pt x="219881" y="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67213" y="2024761"/>
              <a:ext cx="104461" cy="209062"/>
            </a:xfrm>
            <a:custGeom>
              <a:avLst/>
              <a:gdLst/>
              <a:ahLst/>
              <a:cxnLst/>
              <a:rect l="0" t="0" r="0" b="0"/>
              <a:pathLst>
                <a:path w="104461" h="209062">
                  <a:moveTo>
                    <a:pt x="9703" y="63171"/>
                  </a:moveTo>
                  <a:lnTo>
                    <a:pt x="9703" y="112102"/>
                  </a:lnTo>
                  <a:lnTo>
                    <a:pt x="15292" y="165643"/>
                  </a:lnTo>
                  <a:lnTo>
                    <a:pt x="18768" y="204797"/>
                  </a:lnTo>
                  <a:lnTo>
                    <a:pt x="18086" y="209061"/>
                  </a:lnTo>
                  <a:lnTo>
                    <a:pt x="16461" y="207225"/>
                  </a:lnTo>
                  <a:lnTo>
                    <a:pt x="3357" y="165459"/>
                  </a:lnTo>
                  <a:lnTo>
                    <a:pt x="0" y="111409"/>
                  </a:lnTo>
                  <a:lnTo>
                    <a:pt x="4927" y="55932"/>
                  </a:lnTo>
                  <a:lnTo>
                    <a:pt x="16939" y="36167"/>
                  </a:lnTo>
                  <a:lnTo>
                    <a:pt x="33976" y="20754"/>
                  </a:lnTo>
                  <a:lnTo>
                    <a:pt x="53246" y="10004"/>
                  </a:lnTo>
                  <a:lnTo>
                    <a:pt x="1044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113786" y="2098461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19129" y="52705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103258" y="2035290"/>
              <a:ext cx="136871" cy="442198"/>
            </a:xfrm>
            <a:custGeom>
              <a:avLst/>
              <a:gdLst/>
              <a:ahLst/>
              <a:cxnLst/>
              <a:rect l="0" t="0" r="0" b="0"/>
              <a:pathLst>
                <a:path w="136871" h="442198">
                  <a:moveTo>
                    <a:pt x="136870" y="0"/>
                  </a:moveTo>
                  <a:lnTo>
                    <a:pt x="118912" y="62280"/>
                  </a:lnTo>
                  <a:lnTo>
                    <a:pt x="101721" y="124607"/>
                  </a:lnTo>
                  <a:lnTo>
                    <a:pt x="87727" y="182584"/>
                  </a:lnTo>
                  <a:lnTo>
                    <a:pt x="70188" y="241243"/>
                  </a:lnTo>
                  <a:lnTo>
                    <a:pt x="49523" y="300917"/>
                  </a:lnTo>
                  <a:lnTo>
                    <a:pt x="29540" y="360607"/>
                  </a:lnTo>
                  <a:lnTo>
                    <a:pt x="10721" y="41698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240128" y="1793134"/>
              <a:ext cx="143844" cy="579069"/>
            </a:xfrm>
            <a:custGeom>
              <a:avLst/>
              <a:gdLst/>
              <a:ahLst/>
              <a:cxnLst/>
              <a:rect l="0" t="0" r="0" b="0"/>
              <a:pathLst>
                <a:path w="143844" h="579069">
                  <a:moveTo>
                    <a:pt x="63172" y="0"/>
                  </a:moveTo>
                  <a:lnTo>
                    <a:pt x="82299" y="55045"/>
                  </a:lnTo>
                  <a:lnTo>
                    <a:pt x="107386" y="114513"/>
                  </a:lnTo>
                  <a:lnTo>
                    <a:pt x="123725" y="174482"/>
                  </a:lnTo>
                  <a:lnTo>
                    <a:pt x="139345" y="225354"/>
                  </a:lnTo>
                  <a:lnTo>
                    <a:pt x="143843" y="276302"/>
                  </a:lnTo>
                  <a:lnTo>
                    <a:pt x="135475" y="339151"/>
                  </a:lnTo>
                  <a:lnTo>
                    <a:pt x="116968" y="401955"/>
                  </a:lnTo>
                  <a:lnTo>
                    <a:pt x="90782" y="458251"/>
                  </a:lnTo>
                  <a:lnTo>
                    <a:pt x="56091" y="515238"/>
                  </a:lnTo>
                  <a:lnTo>
                    <a:pt x="6237" y="572529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277096" y="3753409"/>
            <a:ext cx="147400" cy="21058"/>
          </a:xfrm>
          <a:custGeom>
            <a:avLst/>
            <a:gdLst/>
            <a:ahLst/>
            <a:cxnLst/>
            <a:rect l="0" t="0" r="0" b="0"/>
            <a:pathLst>
              <a:path w="147400" h="21058">
                <a:moveTo>
                  <a:pt x="147399" y="21057"/>
                </a:moveTo>
                <a:lnTo>
                  <a:pt x="98469" y="21057"/>
                </a:lnTo>
                <a:lnTo>
                  <a:pt x="44927" y="1546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566305" y="3330338"/>
            <a:ext cx="2929984" cy="875797"/>
            <a:chOff x="566305" y="3330338"/>
            <a:chExt cx="2929984" cy="875797"/>
          </a:xfrm>
        </p:grpSpPr>
        <p:sp>
          <p:nvSpPr>
            <p:cNvPr id="83" name="Freeform 82"/>
            <p:cNvSpPr/>
            <p:nvPr/>
          </p:nvSpPr>
          <p:spPr>
            <a:xfrm>
              <a:off x="566305" y="3330338"/>
              <a:ext cx="342502" cy="791569"/>
            </a:xfrm>
            <a:custGeom>
              <a:avLst/>
              <a:gdLst/>
              <a:ahLst/>
              <a:cxnLst/>
              <a:rect l="0" t="0" r="0" b="0"/>
              <a:pathLst>
                <a:path w="342502" h="791569">
                  <a:moveTo>
                    <a:pt x="5589" y="791568"/>
                  </a:moveTo>
                  <a:lnTo>
                    <a:pt x="0" y="774801"/>
                  </a:lnTo>
                  <a:lnTo>
                    <a:pt x="4044" y="713003"/>
                  </a:lnTo>
                  <a:lnTo>
                    <a:pt x="5132" y="663784"/>
                  </a:lnTo>
                  <a:lnTo>
                    <a:pt x="11088" y="605930"/>
                  </a:lnTo>
                  <a:lnTo>
                    <a:pt x="20217" y="554850"/>
                  </a:lnTo>
                  <a:lnTo>
                    <a:pt x="32612" y="495245"/>
                  </a:lnTo>
                  <a:lnTo>
                    <a:pt x="36993" y="437177"/>
                  </a:lnTo>
                  <a:lnTo>
                    <a:pt x="45241" y="380623"/>
                  </a:lnTo>
                  <a:lnTo>
                    <a:pt x="52806" y="330328"/>
                  </a:lnTo>
                  <a:lnTo>
                    <a:pt x="56624" y="280558"/>
                  </a:lnTo>
                  <a:lnTo>
                    <a:pt x="63345" y="226947"/>
                  </a:lnTo>
                  <a:lnTo>
                    <a:pt x="67156" y="174017"/>
                  </a:lnTo>
                  <a:lnTo>
                    <a:pt x="73874" y="132468"/>
                  </a:lnTo>
                  <a:lnTo>
                    <a:pt x="78019" y="126390"/>
                  </a:lnTo>
                  <a:lnTo>
                    <a:pt x="83121" y="124679"/>
                  </a:lnTo>
                  <a:lnTo>
                    <a:pt x="88863" y="125877"/>
                  </a:lnTo>
                  <a:lnTo>
                    <a:pt x="92691" y="131355"/>
                  </a:lnTo>
                  <a:lnTo>
                    <a:pt x="104927" y="186679"/>
                  </a:lnTo>
                  <a:lnTo>
                    <a:pt x="110869" y="247088"/>
                  </a:lnTo>
                  <a:lnTo>
                    <a:pt x="122095" y="301481"/>
                  </a:lnTo>
                  <a:lnTo>
                    <a:pt x="135578" y="362269"/>
                  </a:lnTo>
                  <a:lnTo>
                    <a:pt x="151599" y="394007"/>
                  </a:lnTo>
                  <a:lnTo>
                    <a:pt x="157911" y="397846"/>
                  </a:lnTo>
                  <a:lnTo>
                    <a:pt x="164459" y="398066"/>
                  </a:lnTo>
                  <a:lnTo>
                    <a:pt x="171164" y="395872"/>
                  </a:lnTo>
                  <a:lnTo>
                    <a:pt x="184853" y="380957"/>
                  </a:lnTo>
                  <a:lnTo>
                    <a:pt x="197566" y="357560"/>
                  </a:lnTo>
                  <a:lnTo>
                    <a:pt x="218379" y="294881"/>
                  </a:lnTo>
                  <a:lnTo>
                    <a:pt x="239085" y="237352"/>
                  </a:lnTo>
                  <a:lnTo>
                    <a:pt x="253270" y="174213"/>
                  </a:lnTo>
                  <a:lnTo>
                    <a:pt x="257961" y="118098"/>
                  </a:lnTo>
                  <a:lnTo>
                    <a:pt x="272553" y="56030"/>
                  </a:lnTo>
                  <a:lnTo>
                    <a:pt x="293645" y="0"/>
                  </a:lnTo>
                  <a:lnTo>
                    <a:pt x="290345" y="54101"/>
                  </a:lnTo>
                  <a:lnTo>
                    <a:pt x="291173" y="107856"/>
                  </a:lnTo>
                  <a:lnTo>
                    <a:pt x="297137" y="157968"/>
                  </a:lnTo>
                  <a:lnTo>
                    <a:pt x="299424" y="220780"/>
                  </a:lnTo>
                  <a:lnTo>
                    <a:pt x="300102" y="276305"/>
                  </a:lnTo>
                  <a:lnTo>
                    <a:pt x="301473" y="324083"/>
                  </a:lnTo>
                  <a:lnTo>
                    <a:pt x="307598" y="373594"/>
                  </a:lnTo>
                  <a:lnTo>
                    <a:pt x="310260" y="435958"/>
                  </a:lnTo>
                  <a:lnTo>
                    <a:pt x="316376" y="498666"/>
                  </a:lnTo>
                  <a:lnTo>
                    <a:pt x="320443" y="556113"/>
                  </a:lnTo>
                  <a:lnTo>
                    <a:pt x="322317" y="601961"/>
                  </a:lnTo>
                  <a:lnTo>
                    <a:pt x="329762" y="663509"/>
                  </a:lnTo>
                  <a:lnTo>
                    <a:pt x="338207" y="716320"/>
                  </a:lnTo>
                  <a:lnTo>
                    <a:pt x="342501" y="7599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93854" y="3832002"/>
              <a:ext cx="220280" cy="246184"/>
            </a:xfrm>
            <a:custGeom>
              <a:avLst/>
              <a:gdLst/>
              <a:ahLst/>
              <a:cxnLst/>
              <a:rect l="0" t="0" r="0" b="0"/>
              <a:pathLst>
                <a:path w="220280" h="246184">
                  <a:moveTo>
                    <a:pt x="125522" y="131977"/>
                  </a:moveTo>
                  <a:lnTo>
                    <a:pt x="125522" y="73360"/>
                  </a:lnTo>
                  <a:lnTo>
                    <a:pt x="119933" y="38570"/>
                  </a:lnTo>
                  <a:lnTo>
                    <a:pt x="105279" y="11624"/>
                  </a:lnTo>
                  <a:lnTo>
                    <a:pt x="96819" y="6118"/>
                  </a:lnTo>
                  <a:lnTo>
                    <a:pt x="74941" y="0"/>
                  </a:lnTo>
                  <a:lnTo>
                    <a:pt x="64895" y="709"/>
                  </a:lnTo>
                  <a:lnTo>
                    <a:pt x="47494" y="7735"/>
                  </a:lnTo>
                  <a:lnTo>
                    <a:pt x="31961" y="24895"/>
                  </a:lnTo>
                  <a:lnTo>
                    <a:pt x="13183" y="60865"/>
                  </a:lnTo>
                  <a:lnTo>
                    <a:pt x="3329" y="101158"/>
                  </a:lnTo>
                  <a:lnTo>
                    <a:pt x="0" y="162284"/>
                  </a:lnTo>
                  <a:lnTo>
                    <a:pt x="5784" y="189900"/>
                  </a:lnTo>
                  <a:lnTo>
                    <a:pt x="28561" y="236225"/>
                  </a:lnTo>
                  <a:lnTo>
                    <a:pt x="36315" y="242420"/>
                  </a:lnTo>
                  <a:lnTo>
                    <a:pt x="44993" y="245380"/>
                  </a:lnTo>
                  <a:lnTo>
                    <a:pt x="54289" y="246183"/>
                  </a:lnTo>
                  <a:lnTo>
                    <a:pt x="62825" y="242040"/>
                  </a:lnTo>
                  <a:lnTo>
                    <a:pt x="78550" y="224958"/>
                  </a:lnTo>
                  <a:lnTo>
                    <a:pt x="107240" y="163406"/>
                  </a:lnTo>
                  <a:lnTo>
                    <a:pt x="113462" y="113012"/>
                  </a:lnTo>
                  <a:lnTo>
                    <a:pt x="114540" y="81254"/>
                  </a:lnTo>
                  <a:lnTo>
                    <a:pt x="120523" y="113715"/>
                  </a:lnTo>
                  <a:lnTo>
                    <a:pt x="141346" y="152416"/>
                  </a:lnTo>
                  <a:lnTo>
                    <a:pt x="174890" y="191095"/>
                  </a:lnTo>
                  <a:lnTo>
                    <a:pt x="191917" y="199196"/>
                  </a:lnTo>
                  <a:lnTo>
                    <a:pt x="220279" y="205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214133" y="3801341"/>
              <a:ext cx="178985" cy="246867"/>
            </a:xfrm>
            <a:custGeom>
              <a:avLst/>
              <a:gdLst/>
              <a:ahLst/>
              <a:cxnLst/>
              <a:rect l="0" t="0" r="0" b="0"/>
              <a:pathLst>
                <a:path w="178985" h="246867">
                  <a:moveTo>
                    <a:pt x="0" y="88938"/>
                  </a:moveTo>
                  <a:lnTo>
                    <a:pt x="5589" y="147555"/>
                  </a:lnTo>
                  <a:lnTo>
                    <a:pt x="18211" y="207272"/>
                  </a:lnTo>
                  <a:lnTo>
                    <a:pt x="19160" y="220470"/>
                  </a:lnTo>
                  <a:lnTo>
                    <a:pt x="18622" y="223419"/>
                  </a:lnTo>
                  <a:lnTo>
                    <a:pt x="14905" y="211099"/>
                  </a:lnTo>
                  <a:lnTo>
                    <a:pt x="7985" y="150635"/>
                  </a:lnTo>
                  <a:lnTo>
                    <a:pt x="4719" y="123378"/>
                  </a:lnTo>
                  <a:lnTo>
                    <a:pt x="12154" y="64633"/>
                  </a:lnTo>
                  <a:lnTo>
                    <a:pt x="19439" y="34852"/>
                  </a:lnTo>
                  <a:lnTo>
                    <a:pt x="30476" y="13817"/>
                  </a:lnTo>
                  <a:lnTo>
                    <a:pt x="39035" y="7272"/>
                  </a:lnTo>
                  <a:lnTo>
                    <a:pt x="61022" y="0"/>
                  </a:lnTo>
                  <a:lnTo>
                    <a:pt x="83273" y="3007"/>
                  </a:lnTo>
                  <a:lnTo>
                    <a:pt x="103691" y="13312"/>
                  </a:lnTo>
                  <a:lnTo>
                    <a:pt x="120564" y="29590"/>
                  </a:lnTo>
                  <a:lnTo>
                    <a:pt x="137628" y="64075"/>
                  </a:lnTo>
                  <a:lnTo>
                    <a:pt x="153874" y="117649"/>
                  </a:lnTo>
                  <a:lnTo>
                    <a:pt x="168348" y="173292"/>
                  </a:lnTo>
                  <a:lnTo>
                    <a:pt x="175833" y="212198"/>
                  </a:lnTo>
                  <a:lnTo>
                    <a:pt x="178984" y="2468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446603" y="3795523"/>
              <a:ext cx="157085" cy="251759"/>
            </a:xfrm>
            <a:custGeom>
              <a:avLst/>
              <a:gdLst/>
              <a:ahLst/>
              <a:cxnLst/>
              <a:rect l="0" t="0" r="0" b="0"/>
              <a:pathLst>
                <a:path w="157085" h="251759">
                  <a:moveTo>
                    <a:pt x="20214" y="21057"/>
                  </a:moveTo>
                  <a:lnTo>
                    <a:pt x="3425" y="77271"/>
                  </a:lnTo>
                  <a:lnTo>
                    <a:pt x="0" y="135843"/>
                  </a:lnTo>
                  <a:lnTo>
                    <a:pt x="4912" y="187230"/>
                  </a:lnTo>
                  <a:lnTo>
                    <a:pt x="19449" y="214833"/>
                  </a:lnTo>
                  <a:lnTo>
                    <a:pt x="44164" y="243418"/>
                  </a:lnTo>
                  <a:lnTo>
                    <a:pt x="54898" y="248847"/>
                  </a:lnTo>
                  <a:lnTo>
                    <a:pt x="79303" y="251758"/>
                  </a:lnTo>
                  <a:lnTo>
                    <a:pt x="99508" y="246034"/>
                  </a:lnTo>
                  <a:lnTo>
                    <a:pt x="108171" y="241231"/>
                  </a:lnTo>
                  <a:lnTo>
                    <a:pt x="120917" y="223417"/>
                  </a:lnTo>
                  <a:lnTo>
                    <a:pt x="142443" y="161526"/>
                  </a:lnTo>
                  <a:lnTo>
                    <a:pt x="153845" y="113405"/>
                  </a:lnTo>
                  <a:lnTo>
                    <a:pt x="156444" y="59185"/>
                  </a:lnTo>
                  <a:lnTo>
                    <a:pt x="1570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651650" y="3369238"/>
              <a:ext cx="152080" cy="668441"/>
            </a:xfrm>
            <a:custGeom>
              <a:avLst/>
              <a:gdLst/>
              <a:ahLst/>
              <a:cxnLst/>
              <a:rect l="0" t="0" r="0" b="0"/>
              <a:pathLst>
                <a:path w="152080" h="668441">
                  <a:moveTo>
                    <a:pt x="67851" y="668440"/>
                  </a:moveTo>
                  <a:lnTo>
                    <a:pt x="84639" y="612225"/>
                  </a:lnTo>
                  <a:lnTo>
                    <a:pt x="88064" y="550535"/>
                  </a:lnTo>
                  <a:lnTo>
                    <a:pt x="88658" y="499365"/>
                  </a:lnTo>
                  <a:lnTo>
                    <a:pt x="83269" y="440850"/>
                  </a:lnTo>
                  <a:lnTo>
                    <a:pt x="70940" y="377516"/>
                  </a:lnTo>
                  <a:lnTo>
                    <a:pt x="60707" y="322537"/>
                  </a:lnTo>
                  <a:lnTo>
                    <a:pt x="46769" y="267621"/>
                  </a:lnTo>
                  <a:lnTo>
                    <a:pt x="32751" y="206470"/>
                  </a:lnTo>
                  <a:lnTo>
                    <a:pt x="18717" y="153707"/>
                  </a:lnTo>
                  <a:lnTo>
                    <a:pt x="4679" y="99438"/>
                  </a:lnTo>
                  <a:lnTo>
                    <a:pt x="0" y="71620"/>
                  </a:lnTo>
                  <a:lnTo>
                    <a:pt x="1820" y="43658"/>
                  </a:lnTo>
                  <a:lnTo>
                    <a:pt x="9648" y="21872"/>
                  </a:lnTo>
                  <a:lnTo>
                    <a:pt x="15011" y="12787"/>
                  </a:lnTo>
                  <a:lnTo>
                    <a:pt x="24435" y="6730"/>
                  </a:lnTo>
                  <a:lnTo>
                    <a:pt x="50505" y="0"/>
                  </a:lnTo>
                  <a:lnTo>
                    <a:pt x="86888" y="1801"/>
                  </a:lnTo>
                  <a:lnTo>
                    <a:pt x="128283" y="12890"/>
                  </a:lnTo>
                  <a:lnTo>
                    <a:pt x="152079" y="26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56330" y="3679709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0"/>
                  </a:moveTo>
                  <a:lnTo>
                    <a:pt x="114311" y="8334"/>
                  </a:lnTo>
                  <a:lnTo>
                    <a:pt x="53775" y="1009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48673" y="3836644"/>
              <a:ext cx="176155" cy="178432"/>
            </a:xfrm>
            <a:custGeom>
              <a:avLst/>
              <a:gdLst/>
              <a:ahLst/>
              <a:cxnLst/>
              <a:rect l="0" t="0" r="0" b="0"/>
              <a:pathLst>
                <a:path w="176155" h="178432">
                  <a:moveTo>
                    <a:pt x="91926" y="43107"/>
                  </a:moveTo>
                  <a:lnTo>
                    <a:pt x="91926" y="20750"/>
                  </a:lnTo>
                  <a:lnTo>
                    <a:pt x="88417" y="12995"/>
                  </a:lnTo>
                  <a:lnTo>
                    <a:pt x="75158" y="1258"/>
                  </a:lnTo>
                  <a:lnTo>
                    <a:pt x="66710" y="0"/>
                  </a:lnTo>
                  <a:lnTo>
                    <a:pt x="47963" y="4840"/>
                  </a:lnTo>
                  <a:lnTo>
                    <a:pt x="31053" y="17911"/>
                  </a:lnTo>
                  <a:lnTo>
                    <a:pt x="16908" y="35418"/>
                  </a:lnTo>
                  <a:lnTo>
                    <a:pt x="6722" y="54897"/>
                  </a:lnTo>
                  <a:lnTo>
                    <a:pt x="0" y="96773"/>
                  </a:lnTo>
                  <a:lnTo>
                    <a:pt x="6134" y="146514"/>
                  </a:lnTo>
                  <a:lnTo>
                    <a:pt x="12072" y="168615"/>
                  </a:lnTo>
                  <a:lnTo>
                    <a:pt x="17633" y="174742"/>
                  </a:lnTo>
                  <a:lnTo>
                    <a:pt x="24850" y="177657"/>
                  </a:lnTo>
                  <a:lnTo>
                    <a:pt x="33171" y="178431"/>
                  </a:lnTo>
                  <a:lnTo>
                    <a:pt x="41057" y="175437"/>
                  </a:lnTo>
                  <a:lnTo>
                    <a:pt x="56060" y="162752"/>
                  </a:lnTo>
                  <a:lnTo>
                    <a:pt x="72070" y="135879"/>
                  </a:lnTo>
                  <a:lnTo>
                    <a:pt x="91622" y="73507"/>
                  </a:lnTo>
                  <a:lnTo>
                    <a:pt x="95233" y="59864"/>
                  </a:lnTo>
                  <a:lnTo>
                    <a:pt x="95300" y="54278"/>
                  </a:lnTo>
                  <a:lnTo>
                    <a:pt x="93006" y="54064"/>
                  </a:lnTo>
                  <a:lnTo>
                    <a:pt x="89136" y="57431"/>
                  </a:lnTo>
                  <a:lnTo>
                    <a:pt x="88896" y="64355"/>
                  </a:lnTo>
                  <a:lnTo>
                    <a:pt x="99737" y="95286"/>
                  </a:lnTo>
                  <a:lnTo>
                    <a:pt x="111385" y="116600"/>
                  </a:lnTo>
                  <a:lnTo>
                    <a:pt x="127481" y="131533"/>
                  </a:lnTo>
                  <a:lnTo>
                    <a:pt x="176154" y="158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52420" y="3781732"/>
              <a:ext cx="182978" cy="220205"/>
            </a:xfrm>
            <a:custGeom>
              <a:avLst/>
              <a:gdLst/>
              <a:ahLst/>
              <a:cxnLst/>
              <a:rect l="0" t="0" r="0" b="0"/>
              <a:pathLst>
                <a:path w="182978" h="220205">
                  <a:moveTo>
                    <a:pt x="140863" y="34848"/>
                  </a:moveTo>
                  <a:lnTo>
                    <a:pt x="129684" y="18081"/>
                  </a:lnTo>
                  <a:lnTo>
                    <a:pt x="114838" y="6729"/>
                  </a:lnTo>
                  <a:lnTo>
                    <a:pt x="105965" y="2064"/>
                  </a:lnTo>
                  <a:lnTo>
                    <a:pt x="80509" y="0"/>
                  </a:lnTo>
                  <a:lnTo>
                    <a:pt x="65532" y="1088"/>
                  </a:lnTo>
                  <a:lnTo>
                    <a:pt x="42652" y="11655"/>
                  </a:lnTo>
                  <a:lnTo>
                    <a:pt x="25854" y="28049"/>
                  </a:lnTo>
                  <a:lnTo>
                    <a:pt x="9820" y="58180"/>
                  </a:lnTo>
                  <a:lnTo>
                    <a:pt x="0" y="95053"/>
                  </a:lnTo>
                  <a:lnTo>
                    <a:pt x="8825" y="155860"/>
                  </a:lnTo>
                  <a:lnTo>
                    <a:pt x="24011" y="185607"/>
                  </a:lnTo>
                  <a:lnTo>
                    <a:pt x="43329" y="209239"/>
                  </a:lnTo>
                  <a:lnTo>
                    <a:pt x="63199" y="217640"/>
                  </a:lnTo>
                  <a:lnTo>
                    <a:pt x="87628" y="220204"/>
                  </a:lnTo>
                  <a:lnTo>
                    <a:pt x="114083" y="217444"/>
                  </a:lnTo>
                  <a:lnTo>
                    <a:pt x="135200" y="209198"/>
                  </a:lnTo>
                  <a:lnTo>
                    <a:pt x="182977" y="182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40682" y="3458611"/>
              <a:ext cx="42115" cy="505368"/>
            </a:xfrm>
            <a:custGeom>
              <a:avLst/>
              <a:gdLst/>
              <a:ahLst/>
              <a:cxnLst/>
              <a:rect l="0" t="0" r="0" b="0"/>
              <a:pathLst>
                <a:path w="42115" h="505368">
                  <a:moveTo>
                    <a:pt x="0" y="0"/>
                  </a:moveTo>
                  <a:lnTo>
                    <a:pt x="0" y="50432"/>
                  </a:lnTo>
                  <a:lnTo>
                    <a:pt x="1170" y="105410"/>
                  </a:lnTo>
                  <a:lnTo>
                    <a:pt x="8333" y="167094"/>
                  </a:lnTo>
                  <a:lnTo>
                    <a:pt x="12997" y="219525"/>
                  </a:lnTo>
                  <a:lnTo>
                    <a:pt x="17475" y="263683"/>
                  </a:lnTo>
                  <a:lnTo>
                    <a:pt x="19465" y="310605"/>
                  </a:lnTo>
                  <a:lnTo>
                    <a:pt x="26808" y="373829"/>
                  </a:lnTo>
                  <a:lnTo>
                    <a:pt x="25659" y="420113"/>
                  </a:lnTo>
                  <a:lnTo>
                    <a:pt x="36004" y="474229"/>
                  </a:lnTo>
                  <a:lnTo>
                    <a:pt x="42114" y="505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93283" y="3595482"/>
              <a:ext cx="252685" cy="84229"/>
            </a:xfrm>
            <a:custGeom>
              <a:avLst/>
              <a:gdLst/>
              <a:ahLst/>
              <a:cxnLst/>
              <a:rect l="0" t="0" r="0" b="0"/>
              <a:pathLst>
                <a:path w="252685" h="84229">
                  <a:moveTo>
                    <a:pt x="252684" y="0"/>
                  </a:moveTo>
                  <a:lnTo>
                    <a:pt x="198539" y="19786"/>
                  </a:lnTo>
                  <a:lnTo>
                    <a:pt x="138003" y="34844"/>
                  </a:lnTo>
                  <a:lnTo>
                    <a:pt x="79296" y="56319"/>
                  </a:lnTo>
                  <a:lnTo>
                    <a:pt x="21794" y="7676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73427" y="3721823"/>
              <a:ext cx="158368" cy="241596"/>
            </a:xfrm>
            <a:custGeom>
              <a:avLst/>
              <a:gdLst/>
              <a:ahLst/>
              <a:cxnLst/>
              <a:rect l="0" t="0" r="0" b="0"/>
              <a:pathLst>
                <a:path w="158368" h="241596">
                  <a:moveTo>
                    <a:pt x="14654" y="31586"/>
                  </a:moveTo>
                  <a:lnTo>
                    <a:pt x="0" y="75549"/>
                  </a:lnTo>
                  <a:lnTo>
                    <a:pt x="2097" y="125754"/>
                  </a:lnTo>
                  <a:lnTo>
                    <a:pt x="9964" y="187664"/>
                  </a:lnTo>
                  <a:lnTo>
                    <a:pt x="26912" y="224841"/>
                  </a:lnTo>
                  <a:lnTo>
                    <a:pt x="33355" y="234122"/>
                  </a:lnTo>
                  <a:lnTo>
                    <a:pt x="41159" y="239139"/>
                  </a:lnTo>
                  <a:lnTo>
                    <a:pt x="59189" y="241595"/>
                  </a:lnTo>
                  <a:lnTo>
                    <a:pt x="78901" y="235667"/>
                  </a:lnTo>
                  <a:lnTo>
                    <a:pt x="98190" y="224064"/>
                  </a:lnTo>
                  <a:lnTo>
                    <a:pt x="121034" y="197801"/>
                  </a:lnTo>
                  <a:lnTo>
                    <a:pt x="153561" y="141570"/>
                  </a:lnTo>
                  <a:lnTo>
                    <a:pt x="158367" y="100309"/>
                  </a:lnTo>
                  <a:lnTo>
                    <a:pt x="147067" y="42846"/>
                  </a:lnTo>
                  <a:lnTo>
                    <a:pt x="1304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73478" y="3658653"/>
              <a:ext cx="130459" cy="248981"/>
            </a:xfrm>
            <a:custGeom>
              <a:avLst/>
              <a:gdLst/>
              <a:ahLst/>
              <a:cxnLst/>
              <a:rect l="0" t="0" r="0" b="0"/>
              <a:pathLst>
                <a:path w="130459" h="248981">
                  <a:moveTo>
                    <a:pt x="14644" y="136870"/>
                  </a:moveTo>
                  <a:lnTo>
                    <a:pt x="17764" y="179562"/>
                  </a:lnTo>
                  <a:lnTo>
                    <a:pt x="33773" y="230533"/>
                  </a:lnTo>
                  <a:lnTo>
                    <a:pt x="44983" y="247128"/>
                  </a:lnTo>
                  <a:lnTo>
                    <a:pt x="47738" y="248980"/>
                  </a:lnTo>
                  <a:lnTo>
                    <a:pt x="48405" y="246705"/>
                  </a:lnTo>
                  <a:lnTo>
                    <a:pt x="36941" y="201160"/>
                  </a:lnTo>
                  <a:lnTo>
                    <a:pt x="12454" y="147546"/>
                  </a:lnTo>
                  <a:lnTo>
                    <a:pt x="997" y="115856"/>
                  </a:lnTo>
                  <a:lnTo>
                    <a:pt x="0" y="94776"/>
                  </a:lnTo>
                  <a:lnTo>
                    <a:pt x="4626" y="73708"/>
                  </a:lnTo>
                  <a:lnTo>
                    <a:pt x="14481" y="52646"/>
                  </a:lnTo>
                  <a:lnTo>
                    <a:pt x="38773" y="26647"/>
                  </a:lnTo>
                  <a:lnTo>
                    <a:pt x="73786" y="9715"/>
                  </a:lnTo>
                  <a:lnTo>
                    <a:pt x="1304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898692" y="3721823"/>
              <a:ext cx="25859" cy="168457"/>
            </a:xfrm>
            <a:custGeom>
              <a:avLst/>
              <a:gdLst/>
              <a:ahLst/>
              <a:cxnLst/>
              <a:rect l="0" t="0" r="0" b="0"/>
              <a:pathLst>
                <a:path w="25859" h="168457">
                  <a:moveTo>
                    <a:pt x="0" y="0"/>
                  </a:moveTo>
                  <a:lnTo>
                    <a:pt x="5590" y="62093"/>
                  </a:lnTo>
                  <a:lnTo>
                    <a:pt x="21331" y="115672"/>
                  </a:lnTo>
                  <a:lnTo>
                    <a:pt x="25858" y="13563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909221" y="3584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35563" y="3690293"/>
              <a:ext cx="178985" cy="202178"/>
            </a:xfrm>
            <a:custGeom>
              <a:avLst/>
              <a:gdLst/>
              <a:ahLst/>
              <a:cxnLst/>
              <a:rect l="0" t="0" r="0" b="0"/>
              <a:pathLst>
                <a:path w="178985" h="202178">
                  <a:moveTo>
                    <a:pt x="0" y="31530"/>
                  </a:moveTo>
                  <a:lnTo>
                    <a:pt x="19128" y="93811"/>
                  </a:lnTo>
                  <a:lnTo>
                    <a:pt x="36880" y="147861"/>
                  </a:lnTo>
                  <a:lnTo>
                    <a:pt x="46320" y="202177"/>
                  </a:lnTo>
                  <a:lnTo>
                    <a:pt x="43748" y="201447"/>
                  </a:lnTo>
                  <a:lnTo>
                    <a:pt x="39694" y="197451"/>
                  </a:lnTo>
                  <a:lnTo>
                    <a:pt x="33988" y="163880"/>
                  </a:lnTo>
                  <a:lnTo>
                    <a:pt x="32060" y="101305"/>
                  </a:lnTo>
                  <a:lnTo>
                    <a:pt x="34799" y="45789"/>
                  </a:lnTo>
                  <a:lnTo>
                    <a:pt x="41202" y="23830"/>
                  </a:lnTo>
                  <a:lnTo>
                    <a:pt x="51847" y="6271"/>
                  </a:lnTo>
                  <a:lnTo>
                    <a:pt x="59131" y="1823"/>
                  </a:lnTo>
                  <a:lnTo>
                    <a:pt x="76583" y="0"/>
                  </a:lnTo>
                  <a:lnTo>
                    <a:pt x="106140" y="5551"/>
                  </a:lnTo>
                  <a:lnTo>
                    <a:pt x="123602" y="17644"/>
                  </a:lnTo>
                  <a:lnTo>
                    <a:pt x="153877" y="54004"/>
                  </a:lnTo>
                  <a:lnTo>
                    <a:pt x="169725" y="90182"/>
                  </a:lnTo>
                  <a:lnTo>
                    <a:pt x="177155" y="149224"/>
                  </a:lnTo>
                  <a:lnTo>
                    <a:pt x="178984" y="189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98734" y="3677253"/>
              <a:ext cx="397555" cy="528882"/>
            </a:xfrm>
            <a:custGeom>
              <a:avLst/>
              <a:gdLst/>
              <a:ahLst/>
              <a:cxnLst/>
              <a:rect l="0" t="0" r="0" b="0"/>
              <a:pathLst>
                <a:path w="397555" h="528882">
                  <a:moveTo>
                    <a:pt x="326383" y="107741"/>
                  </a:moveTo>
                  <a:lnTo>
                    <a:pt x="323264" y="65049"/>
                  </a:lnTo>
                  <a:lnTo>
                    <a:pt x="311811" y="33870"/>
                  </a:lnTo>
                  <a:lnTo>
                    <a:pt x="306140" y="23399"/>
                  </a:lnTo>
                  <a:lnTo>
                    <a:pt x="290480" y="8645"/>
                  </a:lnTo>
                  <a:lnTo>
                    <a:pt x="281391" y="3072"/>
                  </a:lnTo>
                  <a:lnTo>
                    <a:pt x="258813" y="0"/>
                  </a:lnTo>
                  <a:lnTo>
                    <a:pt x="235521" y="3704"/>
                  </a:lnTo>
                  <a:lnTo>
                    <a:pt x="217370" y="13150"/>
                  </a:lnTo>
                  <a:lnTo>
                    <a:pt x="204623" y="28266"/>
                  </a:lnTo>
                  <a:lnTo>
                    <a:pt x="186908" y="66566"/>
                  </a:lnTo>
                  <a:lnTo>
                    <a:pt x="181332" y="103080"/>
                  </a:lnTo>
                  <a:lnTo>
                    <a:pt x="185269" y="137945"/>
                  </a:lnTo>
                  <a:lnTo>
                    <a:pt x="205023" y="170503"/>
                  </a:lnTo>
                  <a:lnTo>
                    <a:pt x="233103" y="196788"/>
                  </a:lnTo>
                  <a:lnTo>
                    <a:pt x="244309" y="201031"/>
                  </a:lnTo>
                  <a:lnTo>
                    <a:pt x="269239" y="202625"/>
                  </a:lnTo>
                  <a:lnTo>
                    <a:pt x="303992" y="191357"/>
                  </a:lnTo>
                  <a:lnTo>
                    <a:pt x="322671" y="173370"/>
                  </a:lnTo>
                  <a:lnTo>
                    <a:pt x="336432" y="149778"/>
                  </a:lnTo>
                  <a:lnTo>
                    <a:pt x="351580" y="88292"/>
                  </a:lnTo>
                  <a:lnTo>
                    <a:pt x="353709" y="85416"/>
                  </a:lnTo>
                  <a:lnTo>
                    <a:pt x="355129" y="88179"/>
                  </a:lnTo>
                  <a:lnTo>
                    <a:pt x="364830" y="147192"/>
                  </a:lnTo>
                  <a:lnTo>
                    <a:pt x="370892" y="207648"/>
                  </a:lnTo>
                  <a:lnTo>
                    <a:pt x="383008" y="270845"/>
                  </a:lnTo>
                  <a:lnTo>
                    <a:pt x="395497" y="334108"/>
                  </a:lnTo>
                  <a:lnTo>
                    <a:pt x="397554" y="376284"/>
                  </a:lnTo>
                  <a:lnTo>
                    <a:pt x="393890" y="400229"/>
                  </a:lnTo>
                  <a:lnTo>
                    <a:pt x="385242" y="419450"/>
                  </a:lnTo>
                  <a:lnTo>
                    <a:pt x="379661" y="427851"/>
                  </a:lnTo>
                  <a:lnTo>
                    <a:pt x="349448" y="450853"/>
                  </a:lnTo>
                  <a:lnTo>
                    <a:pt x="296147" y="471181"/>
                  </a:lnTo>
                  <a:lnTo>
                    <a:pt x="246324" y="482799"/>
                  </a:lnTo>
                  <a:lnTo>
                    <a:pt x="189968" y="492480"/>
                  </a:lnTo>
                  <a:lnTo>
                    <a:pt x="130938" y="499464"/>
                  </a:lnTo>
                  <a:lnTo>
                    <a:pt x="79546" y="511762"/>
                  </a:lnTo>
                  <a:lnTo>
                    <a:pt x="24946" y="525818"/>
                  </a:lnTo>
                  <a:lnTo>
                    <a:pt x="0" y="528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911283" y="3353326"/>
            <a:ext cx="1701866" cy="842281"/>
            <a:chOff x="3911283" y="3353326"/>
            <a:chExt cx="1701866" cy="842281"/>
          </a:xfrm>
        </p:grpSpPr>
        <p:sp>
          <p:nvSpPr>
            <p:cNvPr id="100" name="Freeform 99"/>
            <p:cNvSpPr/>
            <p:nvPr/>
          </p:nvSpPr>
          <p:spPr>
            <a:xfrm>
              <a:off x="3911283" y="3608727"/>
              <a:ext cx="156073" cy="304778"/>
            </a:xfrm>
            <a:custGeom>
              <a:avLst/>
              <a:gdLst/>
              <a:ahLst/>
              <a:cxnLst/>
              <a:rect l="0" t="0" r="0" b="0"/>
              <a:pathLst>
                <a:path w="156073" h="304778">
                  <a:moveTo>
                    <a:pt x="156072" y="60454"/>
                  </a:moveTo>
                  <a:lnTo>
                    <a:pt x="146497" y="36407"/>
                  </a:lnTo>
                  <a:lnTo>
                    <a:pt x="135829" y="22081"/>
                  </a:lnTo>
                  <a:lnTo>
                    <a:pt x="111080" y="6450"/>
                  </a:lnTo>
                  <a:lnTo>
                    <a:pt x="75931" y="0"/>
                  </a:lnTo>
                  <a:lnTo>
                    <a:pt x="55724" y="4729"/>
                  </a:lnTo>
                  <a:lnTo>
                    <a:pt x="47059" y="9266"/>
                  </a:lnTo>
                  <a:lnTo>
                    <a:pt x="23687" y="38008"/>
                  </a:lnTo>
                  <a:lnTo>
                    <a:pt x="7533" y="76160"/>
                  </a:lnTo>
                  <a:lnTo>
                    <a:pt x="0" y="130974"/>
                  </a:lnTo>
                  <a:lnTo>
                    <a:pt x="1631" y="186861"/>
                  </a:lnTo>
                  <a:lnTo>
                    <a:pt x="12872" y="242961"/>
                  </a:lnTo>
                  <a:lnTo>
                    <a:pt x="22916" y="279477"/>
                  </a:lnTo>
                  <a:lnTo>
                    <a:pt x="28697" y="288357"/>
                  </a:lnTo>
                  <a:lnTo>
                    <a:pt x="44479" y="301345"/>
                  </a:lnTo>
                  <a:lnTo>
                    <a:pt x="66311" y="304777"/>
                  </a:lnTo>
                  <a:lnTo>
                    <a:pt x="90442" y="301233"/>
                  </a:lnTo>
                  <a:lnTo>
                    <a:pt x="131410" y="283014"/>
                  </a:lnTo>
                  <a:lnTo>
                    <a:pt x="156072" y="2710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193698" y="3353326"/>
              <a:ext cx="10529" cy="568540"/>
            </a:xfrm>
            <a:custGeom>
              <a:avLst/>
              <a:gdLst/>
              <a:ahLst/>
              <a:cxnLst/>
              <a:rect l="0" t="0" r="0" b="0"/>
              <a:pathLst>
                <a:path w="10529" h="568540">
                  <a:moveTo>
                    <a:pt x="10528" y="0"/>
                  </a:moveTo>
                  <a:lnTo>
                    <a:pt x="4462" y="35961"/>
                  </a:lnTo>
                  <a:lnTo>
                    <a:pt x="8211" y="86304"/>
                  </a:lnTo>
                  <a:lnTo>
                    <a:pt x="9842" y="135406"/>
                  </a:lnTo>
                  <a:lnTo>
                    <a:pt x="10325" y="196748"/>
                  </a:lnTo>
                  <a:lnTo>
                    <a:pt x="10468" y="246119"/>
                  </a:lnTo>
                  <a:lnTo>
                    <a:pt x="10516" y="304723"/>
                  </a:lnTo>
                  <a:lnTo>
                    <a:pt x="10526" y="361359"/>
                  </a:lnTo>
                  <a:lnTo>
                    <a:pt x="9358" y="416437"/>
                  </a:lnTo>
                  <a:lnTo>
                    <a:pt x="2195" y="471683"/>
                  </a:lnTo>
                  <a:lnTo>
                    <a:pt x="650" y="522683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85171" y="3700767"/>
              <a:ext cx="147996" cy="232097"/>
            </a:xfrm>
            <a:custGeom>
              <a:avLst/>
              <a:gdLst/>
              <a:ahLst/>
              <a:cxnLst/>
              <a:rect l="0" t="0" r="0" b="0"/>
              <a:pathLst>
                <a:path w="147996" h="232097">
                  <a:moveTo>
                    <a:pt x="87511" y="21056"/>
                  </a:moveTo>
                  <a:lnTo>
                    <a:pt x="65154" y="26646"/>
                  </a:lnTo>
                  <a:lnTo>
                    <a:pt x="47939" y="38748"/>
                  </a:lnTo>
                  <a:lnTo>
                    <a:pt x="33659" y="55826"/>
                  </a:lnTo>
                  <a:lnTo>
                    <a:pt x="7303" y="116093"/>
                  </a:lnTo>
                  <a:lnTo>
                    <a:pt x="0" y="136994"/>
                  </a:lnTo>
                  <a:lnTo>
                    <a:pt x="491" y="174082"/>
                  </a:lnTo>
                  <a:lnTo>
                    <a:pt x="8281" y="194743"/>
                  </a:lnTo>
                  <a:lnTo>
                    <a:pt x="20712" y="211724"/>
                  </a:lnTo>
                  <a:lnTo>
                    <a:pt x="37936" y="227070"/>
                  </a:lnTo>
                  <a:lnTo>
                    <a:pt x="47442" y="230929"/>
                  </a:lnTo>
                  <a:lnTo>
                    <a:pt x="67363" y="232096"/>
                  </a:lnTo>
                  <a:lnTo>
                    <a:pt x="84795" y="225596"/>
                  </a:lnTo>
                  <a:lnTo>
                    <a:pt x="115051" y="202359"/>
                  </a:lnTo>
                  <a:lnTo>
                    <a:pt x="130896" y="176552"/>
                  </a:lnTo>
                  <a:lnTo>
                    <a:pt x="145560" y="134050"/>
                  </a:lnTo>
                  <a:lnTo>
                    <a:pt x="147995" y="90671"/>
                  </a:lnTo>
                  <a:lnTo>
                    <a:pt x="135828" y="32434"/>
                  </a:lnTo>
                  <a:lnTo>
                    <a:pt x="120284" y="5840"/>
                  </a:lnTo>
                  <a:lnTo>
                    <a:pt x="112870" y="1554"/>
                  </a:lnTo>
                  <a:lnTo>
                    <a:pt x="769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562195" y="3427026"/>
              <a:ext cx="10529" cy="484311"/>
            </a:xfrm>
            <a:custGeom>
              <a:avLst/>
              <a:gdLst/>
              <a:ahLst/>
              <a:cxnLst/>
              <a:rect l="0" t="0" r="0" b="0"/>
              <a:pathLst>
                <a:path w="10529" h="484311">
                  <a:moveTo>
                    <a:pt x="0" y="0"/>
                  </a:moveTo>
                  <a:lnTo>
                    <a:pt x="0" y="58617"/>
                  </a:lnTo>
                  <a:lnTo>
                    <a:pt x="0" y="115763"/>
                  </a:lnTo>
                  <a:lnTo>
                    <a:pt x="0" y="178969"/>
                  </a:lnTo>
                  <a:lnTo>
                    <a:pt x="0" y="230972"/>
                  </a:lnTo>
                  <a:lnTo>
                    <a:pt x="0" y="287195"/>
                  </a:lnTo>
                  <a:lnTo>
                    <a:pt x="0" y="348307"/>
                  </a:lnTo>
                  <a:lnTo>
                    <a:pt x="0" y="405279"/>
                  </a:lnTo>
                  <a:lnTo>
                    <a:pt x="8333" y="465454"/>
                  </a:lnTo>
                  <a:lnTo>
                    <a:pt x="10528" y="484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67438" y="3648124"/>
              <a:ext cx="210572" cy="52644"/>
            </a:xfrm>
            <a:custGeom>
              <a:avLst/>
              <a:gdLst/>
              <a:ahLst/>
              <a:cxnLst/>
              <a:rect l="0" t="0" r="0" b="0"/>
              <a:pathLst>
                <a:path w="210572" h="52644">
                  <a:moveTo>
                    <a:pt x="210571" y="0"/>
                  </a:moveTo>
                  <a:lnTo>
                    <a:pt x="155526" y="17959"/>
                  </a:lnTo>
                  <a:lnTo>
                    <a:pt x="104118" y="31667"/>
                  </a:lnTo>
                  <a:lnTo>
                    <a:pt x="43347" y="479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720123" y="3437554"/>
              <a:ext cx="168457" cy="442198"/>
            </a:xfrm>
            <a:custGeom>
              <a:avLst/>
              <a:gdLst/>
              <a:ahLst/>
              <a:cxnLst/>
              <a:rect l="0" t="0" r="0" b="0"/>
              <a:pathLst>
                <a:path w="168457" h="442198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065" y="168489"/>
                  </a:lnTo>
                  <a:lnTo>
                    <a:pt x="17475" y="230984"/>
                  </a:lnTo>
                  <a:lnTo>
                    <a:pt x="21165" y="287198"/>
                  </a:lnTo>
                  <a:lnTo>
                    <a:pt x="27978" y="347139"/>
                  </a:lnTo>
                  <a:lnTo>
                    <a:pt x="30516" y="401293"/>
                  </a:lnTo>
                  <a:lnTo>
                    <a:pt x="31268" y="436966"/>
                  </a:lnTo>
                  <a:lnTo>
                    <a:pt x="31543" y="387291"/>
                  </a:lnTo>
                  <a:lnTo>
                    <a:pt x="39982" y="330139"/>
                  </a:lnTo>
                  <a:lnTo>
                    <a:pt x="56034" y="276909"/>
                  </a:lnTo>
                  <a:lnTo>
                    <a:pt x="61922" y="265325"/>
                  </a:lnTo>
                  <a:lnTo>
                    <a:pt x="69357" y="258771"/>
                  </a:lnTo>
                  <a:lnTo>
                    <a:pt x="77824" y="255572"/>
                  </a:lnTo>
                  <a:lnTo>
                    <a:pt x="86977" y="254609"/>
                  </a:lnTo>
                  <a:lnTo>
                    <a:pt x="95419" y="257477"/>
                  </a:lnTo>
                  <a:lnTo>
                    <a:pt x="111038" y="270022"/>
                  </a:lnTo>
                  <a:lnTo>
                    <a:pt x="127397" y="296816"/>
                  </a:lnTo>
                  <a:lnTo>
                    <a:pt x="147075" y="350826"/>
                  </a:lnTo>
                  <a:lnTo>
                    <a:pt x="161372" y="404261"/>
                  </a:lnTo>
                  <a:lnTo>
                    <a:pt x="16845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56689" y="3711295"/>
              <a:ext cx="5590" cy="157928"/>
            </a:xfrm>
            <a:custGeom>
              <a:avLst/>
              <a:gdLst/>
              <a:ahLst/>
              <a:cxnLst/>
              <a:rect l="0" t="0" r="0" b="0"/>
              <a:pathLst>
                <a:path w="5590" h="157928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284" y="130196"/>
                  </a:lnTo>
                  <a:lnTo>
                    <a:pt x="558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951750" y="3553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035977" y="3659743"/>
              <a:ext cx="189514" cy="209480"/>
            </a:xfrm>
            <a:custGeom>
              <a:avLst/>
              <a:gdLst/>
              <a:ahLst/>
              <a:cxnLst/>
              <a:rect l="0" t="0" r="0" b="0"/>
              <a:pathLst>
                <a:path w="189514" h="209480">
                  <a:moveTo>
                    <a:pt x="0" y="41023"/>
                  </a:moveTo>
                  <a:lnTo>
                    <a:pt x="11453" y="89954"/>
                  </a:lnTo>
                  <a:lnTo>
                    <a:pt x="24750" y="143495"/>
                  </a:lnTo>
                  <a:lnTo>
                    <a:pt x="30236" y="185743"/>
                  </a:lnTo>
                  <a:lnTo>
                    <a:pt x="30986" y="173584"/>
                  </a:lnTo>
                  <a:lnTo>
                    <a:pt x="23173" y="121564"/>
                  </a:lnTo>
                  <a:lnTo>
                    <a:pt x="27065" y="62782"/>
                  </a:lnTo>
                  <a:lnTo>
                    <a:pt x="35835" y="23294"/>
                  </a:lnTo>
                  <a:lnTo>
                    <a:pt x="41438" y="13996"/>
                  </a:lnTo>
                  <a:lnTo>
                    <a:pt x="57022" y="545"/>
                  </a:lnTo>
                  <a:lnTo>
                    <a:pt x="66091" y="0"/>
                  </a:lnTo>
                  <a:lnTo>
                    <a:pt x="85526" y="8753"/>
                  </a:lnTo>
                  <a:lnTo>
                    <a:pt x="110609" y="27822"/>
                  </a:lnTo>
                  <a:lnTo>
                    <a:pt x="147176" y="85096"/>
                  </a:lnTo>
                  <a:lnTo>
                    <a:pt x="169842" y="139676"/>
                  </a:lnTo>
                  <a:lnTo>
                    <a:pt x="186114" y="191838"/>
                  </a:lnTo>
                  <a:lnTo>
                    <a:pt x="189513" y="209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130734" y="3667361"/>
              <a:ext cx="313309" cy="528246"/>
            </a:xfrm>
            <a:custGeom>
              <a:avLst/>
              <a:gdLst/>
              <a:ahLst/>
              <a:cxnLst/>
              <a:rect l="0" t="0" r="0" b="0"/>
              <a:pathLst>
                <a:path w="313309" h="528246">
                  <a:moveTo>
                    <a:pt x="284269" y="86048"/>
                  </a:moveTo>
                  <a:lnTo>
                    <a:pt x="269615" y="42085"/>
                  </a:lnTo>
                  <a:lnTo>
                    <a:pt x="256699" y="25175"/>
                  </a:lnTo>
                  <a:lnTo>
                    <a:pt x="238091" y="11030"/>
                  </a:lnTo>
                  <a:lnTo>
                    <a:pt x="214223" y="844"/>
                  </a:lnTo>
                  <a:lnTo>
                    <a:pt x="202476" y="0"/>
                  </a:lnTo>
                  <a:lnTo>
                    <a:pt x="180067" y="5300"/>
                  </a:lnTo>
                  <a:lnTo>
                    <a:pt x="161528" y="18575"/>
                  </a:lnTo>
                  <a:lnTo>
                    <a:pt x="153308" y="27028"/>
                  </a:lnTo>
                  <a:lnTo>
                    <a:pt x="144176" y="48898"/>
                  </a:lnTo>
                  <a:lnTo>
                    <a:pt x="138314" y="101067"/>
                  </a:lnTo>
                  <a:lnTo>
                    <a:pt x="142887" y="136901"/>
                  </a:lnTo>
                  <a:lnTo>
                    <a:pt x="154752" y="155832"/>
                  </a:lnTo>
                  <a:lnTo>
                    <a:pt x="162830" y="164157"/>
                  </a:lnTo>
                  <a:lnTo>
                    <a:pt x="172894" y="168536"/>
                  </a:lnTo>
                  <a:lnTo>
                    <a:pt x="196555" y="170283"/>
                  </a:lnTo>
                  <a:lnTo>
                    <a:pt x="216429" y="164040"/>
                  </a:lnTo>
                  <a:lnTo>
                    <a:pt x="225005" y="159100"/>
                  </a:lnTo>
                  <a:lnTo>
                    <a:pt x="237653" y="144252"/>
                  </a:lnTo>
                  <a:lnTo>
                    <a:pt x="265176" y="94752"/>
                  </a:lnTo>
                  <a:lnTo>
                    <a:pt x="271203" y="65750"/>
                  </a:lnTo>
                  <a:lnTo>
                    <a:pt x="272049" y="67837"/>
                  </a:lnTo>
                  <a:lnTo>
                    <a:pt x="281923" y="125677"/>
                  </a:lnTo>
                  <a:lnTo>
                    <a:pt x="291633" y="176298"/>
                  </a:lnTo>
                  <a:lnTo>
                    <a:pt x="301919" y="234062"/>
                  </a:lnTo>
                  <a:lnTo>
                    <a:pt x="311206" y="288741"/>
                  </a:lnTo>
                  <a:lnTo>
                    <a:pt x="313308" y="340817"/>
                  </a:lnTo>
                  <a:lnTo>
                    <a:pt x="305872" y="384063"/>
                  </a:lnTo>
                  <a:lnTo>
                    <a:pt x="295430" y="404113"/>
                  </a:lnTo>
                  <a:lnTo>
                    <a:pt x="270809" y="428554"/>
                  </a:lnTo>
                  <a:lnTo>
                    <a:pt x="235697" y="445025"/>
                  </a:lnTo>
                  <a:lnTo>
                    <a:pt x="173506" y="461070"/>
                  </a:lnTo>
                  <a:lnTo>
                    <a:pt x="123419" y="471946"/>
                  </a:lnTo>
                  <a:lnTo>
                    <a:pt x="63980" y="489222"/>
                  </a:lnTo>
                  <a:lnTo>
                    <a:pt x="27536" y="508104"/>
                  </a:lnTo>
                  <a:lnTo>
                    <a:pt x="0" y="528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72931" y="3890279"/>
              <a:ext cx="40218" cy="147401"/>
            </a:xfrm>
            <a:custGeom>
              <a:avLst/>
              <a:gdLst/>
              <a:ahLst/>
              <a:cxnLst/>
              <a:rect l="0" t="0" r="0" b="0"/>
              <a:pathLst>
                <a:path w="40218" h="147401">
                  <a:moveTo>
                    <a:pt x="21057" y="0"/>
                  </a:moveTo>
                  <a:lnTo>
                    <a:pt x="37845" y="55045"/>
                  </a:lnTo>
                  <a:lnTo>
                    <a:pt x="40217" y="79837"/>
                  </a:lnTo>
                  <a:lnTo>
                    <a:pt x="35032" y="103334"/>
                  </a:lnTo>
                  <a:lnTo>
                    <a:pt x="24928" y="123135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804698" y="3427026"/>
            <a:ext cx="3626228" cy="852809"/>
            <a:chOff x="5804698" y="3427026"/>
            <a:chExt cx="3626228" cy="852809"/>
          </a:xfrm>
        </p:grpSpPr>
        <p:sp>
          <p:nvSpPr>
            <p:cNvPr id="112" name="Freeform 111"/>
            <p:cNvSpPr/>
            <p:nvPr/>
          </p:nvSpPr>
          <p:spPr>
            <a:xfrm>
              <a:off x="5804698" y="3662447"/>
              <a:ext cx="182765" cy="562896"/>
            </a:xfrm>
            <a:custGeom>
              <a:avLst/>
              <a:gdLst/>
              <a:ahLst/>
              <a:cxnLst/>
              <a:rect l="0" t="0" r="0" b="0"/>
              <a:pathLst>
                <a:path w="182765" h="562896">
                  <a:moveTo>
                    <a:pt x="20917" y="90962"/>
                  </a:moveTo>
                  <a:lnTo>
                    <a:pt x="20916" y="148226"/>
                  </a:lnTo>
                  <a:lnTo>
                    <a:pt x="20916" y="197616"/>
                  </a:lnTo>
                  <a:lnTo>
                    <a:pt x="26506" y="255529"/>
                  </a:lnTo>
                  <a:lnTo>
                    <a:pt x="30470" y="311509"/>
                  </a:lnTo>
                  <a:lnTo>
                    <a:pt x="32326" y="365319"/>
                  </a:lnTo>
                  <a:lnTo>
                    <a:pt x="38595" y="414279"/>
                  </a:lnTo>
                  <a:lnTo>
                    <a:pt x="40973" y="471029"/>
                  </a:lnTo>
                  <a:lnTo>
                    <a:pt x="40507" y="524239"/>
                  </a:lnTo>
                  <a:lnTo>
                    <a:pt x="36253" y="555321"/>
                  </a:lnTo>
                  <a:lnTo>
                    <a:pt x="33480" y="561971"/>
                  </a:lnTo>
                  <a:lnTo>
                    <a:pt x="30462" y="562895"/>
                  </a:lnTo>
                  <a:lnTo>
                    <a:pt x="27280" y="560003"/>
                  </a:lnTo>
                  <a:lnTo>
                    <a:pt x="22174" y="513332"/>
                  </a:lnTo>
                  <a:lnTo>
                    <a:pt x="18045" y="454026"/>
                  </a:lnTo>
                  <a:lnTo>
                    <a:pt x="11901" y="391056"/>
                  </a:lnTo>
                  <a:lnTo>
                    <a:pt x="5247" y="331567"/>
                  </a:lnTo>
                  <a:lnTo>
                    <a:pt x="1456" y="275076"/>
                  </a:lnTo>
                  <a:lnTo>
                    <a:pt x="333" y="215704"/>
                  </a:lnTo>
                  <a:lnTo>
                    <a:pt x="0" y="164837"/>
                  </a:lnTo>
                  <a:lnTo>
                    <a:pt x="8293" y="105728"/>
                  </a:lnTo>
                  <a:lnTo>
                    <a:pt x="24315" y="48992"/>
                  </a:lnTo>
                  <a:lnTo>
                    <a:pt x="37635" y="24345"/>
                  </a:lnTo>
                  <a:lnTo>
                    <a:pt x="55253" y="9492"/>
                  </a:lnTo>
                  <a:lnTo>
                    <a:pt x="77901" y="2111"/>
                  </a:lnTo>
                  <a:lnTo>
                    <a:pt x="102395" y="0"/>
                  </a:lnTo>
                  <a:lnTo>
                    <a:pt x="124980" y="2961"/>
                  </a:lnTo>
                  <a:lnTo>
                    <a:pt x="143596" y="14416"/>
                  </a:lnTo>
                  <a:lnTo>
                    <a:pt x="158499" y="31205"/>
                  </a:lnTo>
                  <a:lnTo>
                    <a:pt x="181523" y="80883"/>
                  </a:lnTo>
                  <a:lnTo>
                    <a:pt x="182764" y="104810"/>
                  </a:lnTo>
                  <a:lnTo>
                    <a:pt x="174030" y="152709"/>
                  </a:lnTo>
                  <a:lnTo>
                    <a:pt x="161497" y="171437"/>
                  </a:lnTo>
                  <a:lnTo>
                    <a:pt x="124854" y="202525"/>
                  </a:lnTo>
                  <a:lnTo>
                    <a:pt x="62913" y="230661"/>
                  </a:lnTo>
                  <a:lnTo>
                    <a:pt x="31445" y="2383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68204" y="3690238"/>
              <a:ext cx="134440" cy="221075"/>
            </a:xfrm>
            <a:custGeom>
              <a:avLst/>
              <a:gdLst/>
              <a:ahLst/>
              <a:cxnLst/>
              <a:rect l="0" t="0" r="0" b="0"/>
              <a:pathLst>
                <a:path w="134440" h="221075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8057" y="163632"/>
                  </a:lnTo>
                  <a:lnTo>
                    <a:pt x="18719" y="197442"/>
                  </a:lnTo>
                  <a:lnTo>
                    <a:pt x="29916" y="214874"/>
                  </a:lnTo>
                  <a:lnTo>
                    <a:pt x="37347" y="219288"/>
                  </a:lnTo>
                  <a:lnTo>
                    <a:pt x="54962" y="221074"/>
                  </a:lnTo>
                  <a:lnTo>
                    <a:pt x="71370" y="214848"/>
                  </a:lnTo>
                  <a:lnTo>
                    <a:pt x="86461" y="203113"/>
                  </a:lnTo>
                  <a:lnTo>
                    <a:pt x="122288" y="151356"/>
                  </a:lnTo>
                  <a:lnTo>
                    <a:pt x="132244" y="105807"/>
                  </a:lnTo>
                  <a:lnTo>
                    <a:pt x="134439" y="47590"/>
                  </a:lnTo>
                  <a:lnTo>
                    <a:pt x="1259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84093" y="3469140"/>
              <a:ext cx="197543" cy="454064"/>
            </a:xfrm>
            <a:custGeom>
              <a:avLst/>
              <a:gdLst/>
              <a:ahLst/>
              <a:cxnLst/>
              <a:rect l="0" t="0" r="0" b="0"/>
              <a:pathLst>
                <a:path w="197543" h="454064">
                  <a:moveTo>
                    <a:pt x="4776" y="0"/>
                  </a:moveTo>
                  <a:lnTo>
                    <a:pt x="10365" y="58616"/>
                  </a:lnTo>
                  <a:lnTo>
                    <a:pt x="13841" y="104585"/>
                  </a:lnTo>
                  <a:lnTo>
                    <a:pt x="20460" y="160839"/>
                  </a:lnTo>
                  <a:lnTo>
                    <a:pt x="24240" y="221961"/>
                  </a:lnTo>
                  <a:lnTo>
                    <a:pt x="25361" y="284525"/>
                  </a:lnTo>
                  <a:lnTo>
                    <a:pt x="31282" y="341926"/>
                  </a:lnTo>
                  <a:lnTo>
                    <a:pt x="34856" y="395979"/>
                  </a:lnTo>
                  <a:lnTo>
                    <a:pt x="30326" y="443451"/>
                  </a:lnTo>
                  <a:lnTo>
                    <a:pt x="26489" y="451221"/>
                  </a:lnTo>
                  <a:lnTo>
                    <a:pt x="21591" y="454063"/>
                  </a:lnTo>
                  <a:lnTo>
                    <a:pt x="15986" y="453617"/>
                  </a:lnTo>
                  <a:lnTo>
                    <a:pt x="12249" y="448640"/>
                  </a:lnTo>
                  <a:lnTo>
                    <a:pt x="171" y="399776"/>
                  </a:lnTo>
                  <a:lnTo>
                    <a:pt x="0" y="378889"/>
                  </a:lnTo>
                  <a:lnTo>
                    <a:pt x="9422" y="336885"/>
                  </a:lnTo>
                  <a:lnTo>
                    <a:pt x="24740" y="305318"/>
                  </a:lnTo>
                  <a:lnTo>
                    <a:pt x="40555" y="290504"/>
                  </a:lnTo>
                  <a:lnTo>
                    <a:pt x="49685" y="284916"/>
                  </a:lnTo>
                  <a:lnTo>
                    <a:pt x="75428" y="281827"/>
                  </a:lnTo>
                  <a:lnTo>
                    <a:pt x="104027" y="285523"/>
                  </a:lnTo>
                  <a:lnTo>
                    <a:pt x="138689" y="300759"/>
                  </a:lnTo>
                  <a:lnTo>
                    <a:pt x="179399" y="333725"/>
                  </a:lnTo>
                  <a:lnTo>
                    <a:pt x="195466" y="360144"/>
                  </a:lnTo>
                  <a:lnTo>
                    <a:pt x="197542" y="379992"/>
                  </a:lnTo>
                  <a:lnTo>
                    <a:pt x="193395" y="399342"/>
                  </a:lnTo>
                  <a:lnTo>
                    <a:pt x="183753" y="415741"/>
                  </a:lnTo>
                  <a:lnTo>
                    <a:pt x="165430" y="427709"/>
                  </a:lnTo>
                  <a:lnTo>
                    <a:pt x="140518" y="435758"/>
                  </a:lnTo>
                  <a:lnTo>
                    <a:pt x="94779" y="439119"/>
                  </a:lnTo>
                  <a:lnTo>
                    <a:pt x="36361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20495" y="3458611"/>
              <a:ext cx="42116" cy="463255"/>
            </a:xfrm>
            <a:custGeom>
              <a:avLst/>
              <a:gdLst/>
              <a:ahLst/>
              <a:cxnLst/>
              <a:rect l="0" t="0" r="0" b="0"/>
              <a:pathLst>
                <a:path w="42116" h="463255">
                  <a:moveTo>
                    <a:pt x="0" y="0"/>
                  </a:moveTo>
                  <a:lnTo>
                    <a:pt x="0" y="49263"/>
                  </a:lnTo>
                  <a:lnTo>
                    <a:pt x="3120" y="110293"/>
                  </a:lnTo>
                  <a:lnTo>
                    <a:pt x="9066" y="168015"/>
                  </a:lnTo>
                  <a:lnTo>
                    <a:pt x="17476" y="228507"/>
                  </a:lnTo>
                  <a:lnTo>
                    <a:pt x="19997" y="277236"/>
                  </a:lnTo>
                  <a:lnTo>
                    <a:pt x="23968" y="339335"/>
                  </a:lnTo>
                  <a:lnTo>
                    <a:pt x="30081" y="401991"/>
                  </a:lnTo>
                  <a:lnTo>
                    <a:pt x="4211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36309" y="375340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8334" y="37478"/>
                  </a:lnTo>
                  <a:lnTo>
                    <a:pt x="17475" y="96486"/>
                  </a:lnTo>
                  <a:lnTo>
                    <a:pt x="20349" y="147177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36309" y="3606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51481" y="3719050"/>
              <a:ext cx="172177" cy="205938"/>
            </a:xfrm>
            <a:custGeom>
              <a:avLst/>
              <a:gdLst/>
              <a:ahLst/>
              <a:cxnLst/>
              <a:rect l="0" t="0" r="0" b="0"/>
              <a:pathLst>
                <a:path w="172177" h="205938">
                  <a:moveTo>
                    <a:pt x="95398" y="13302"/>
                  </a:moveTo>
                  <a:lnTo>
                    <a:pt x="84220" y="2124"/>
                  </a:lnTo>
                  <a:lnTo>
                    <a:pt x="76247" y="0"/>
                  </a:lnTo>
                  <a:lnTo>
                    <a:pt x="43840" y="2602"/>
                  </a:lnTo>
                  <a:lnTo>
                    <a:pt x="22180" y="7766"/>
                  </a:lnTo>
                  <a:lnTo>
                    <a:pt x="13830" y="13121"/>
                  </a:lnTo>
                  <a:lnTo>
                    <a:pt x="1434" y="28429"/>
                  </a:lnTo>
                  <a:lnTo>
                    <a:pt x="0" y="36255"/>
                  </a:lnTo>
                  <a:lnTo>
                    <a:pt x="1384" y="43812"/>
                  </a:lnTo>
                  <a:lnTo>
                    <a:pt x="4646" y="51189"/>
                  </a:lnTo>
                  <a:lnTo>
                    <a:pt x="17629" y="62506"/>
                  </a:lnTo>
                  <a:lnTo>
                    <a:pt x="36268" y="70265"/>
                  </a:lnTo>
                  <a:lnTo>
                    <a:pt x="94312" y="81245"/>
                  </a:lnTo>
                  <a:lnTo>
                    <a:pt x="136128" y="95440"/>
                  </a:lnTo>
                  <a:lnTo>
                    <a:pt x="152885" y="106739"/>
                  </a:lnTo>
                  <a:lnTo>
                    <a:pt x="165011" y="122680"/>
                  </a:lnTo>
                  <a:lnTo>
                    <a:pt x="169883" y="131844"/>
                  </a:lnTo>
                  <a:lnTo>
                    <a:pt x="172176" y="151385"/>
                  </a:lnTo>
                  <a:lnTo>
                    <a:pt x="171150" y="161510"/>
                  </a:lnTo>
                  <a:lnTo>
                    <a:pt x="160652" y="178998"/>
                  </a:lnTo>
                  <a:lnTo>
                    <a:pt x="144287" y="193399"/>
                  </a:lnTo>
                  <a:lnTo>
                    <a:pt x="125315" y="203699"/>
                  </a:lnTo>
                  <a:lnTo>
                    <a:pt x="102065" y="205937"/>
                  </a:lnTo>
                  <a:lnTo>
                    <a:pt x="42756" y="202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62692" y="3500725"/>
              <a:ext cx="182273" cy="431670"/>
            </a:xfrm>
            <a:custGeom>
              <a:avLst/>
              <a:gdLst/>
              <a:ahLst/>
              <a:cxnLst/>
              <a:rect l="0" t="0" r="0" b="0"/>
              <a:pathLst>
                <a:path w="182273" h="431670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4654" y="168794"/>
                  </a:lnTo>
                  <a:lnTo>
                    <a:pt x="24749" y="231727"/>
                  </a:lnTo>
                  <a:lnTo>
                    <a:pt x="35149" y="289239"/>
                  </a:lnTo>
                  <a:lnTo>
                    <a:pt x="45640" y="343324"/>
                  </a:lnTo>
                  <a:lnTo>
                    <a:pt x="50568" y="390804"/>
                  </a:lnTo>
                  <a:lnTo>
                    <a:pt x="48920" y="397406"/>
                  </a:lnTo>
                  <a:lnTo>
                    <a:pt x="45482" y="398299"/>
                  </a:lnTo>
                  <a:lnTo>
                    <a:pt x="40850" y="395384"/>
                  </a:lnTo>
                  <a:lnTo>
                    <a:pt x="35704" y="376548"/>
                  </a:lnTo>
                  <a:lnTo>
                    <a:pt x="35925" y="339297"/>
                  </a:lnTo>
                  <a:lnTo>
                    <a:pt x="40892" y="284091"/>
                  </a:lnTo>
                  <a:lnTo>
                    <a:pt x="47810" y="260403"/>
                  </a:lnTo>
                  <a:lnTo>
                    <a:pt x="52930" y="250811"/>
                  </a:lnTo>
                  <a:lnTo>
                    <a:pt x="59854" y="245586"/>
                  </a:lnTo>
                  <a:lnTo>
                    <a:pt x="67979" y="243273"/>
                  </a:lnTo>
                  <a:lnTo>
                    <a:pt x="76905" y="242900"/>
                  </a:lnTo>
                  <a:lnTo>
                    <a:pt x="93062" y="248725"/>
                  </a:lnTo>
                  <a:lnTo>
                    <a:pt x="100646" y="253555"/>
                  </a:lnTo>
                  <a:lnTo>
                    <a:pt x="143791" y="315392"/>
                  </a:lnTo>
                  <a:lnTo>
                    <a:pt x="175852" y="376770"/>
                  </a:lnTo>
                  <a:lnTo>
                    <a:pt x="182272" y="397910"/>
                  </a:lnTo>
                  <a:lnTo>
                    <a:pt x="178985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215376" y="3795523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3119" y="54145"/>
                  </a:lnTo>
                  <a:lnTo>
                    <a:pt x="14655" y="109091"/>
                  </a:lnTo>
                  <a:lnTo>
                    <a:pt x="28547" y="166546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04848" y="366918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310133" y="3751814"/>
              <a:ext cx="168457" cy="203024"/>
            </a:xfrm>
            <a:custGeom>
              <a:avLst/>
              <a:gdLst/>
              <a:ahLst/>
              <a:cxnLst/>
              <a:rect l="0" t="0" r="0" b="0"/>
              <a:pathLst>
                <a:path w="168457" h="203024">
                  <a:moveTo>
                    <a:pt x="0" y="75295"/>
                  </a:moveTo>
                  <a:lnTo>
                    <a:pt x="23719" y="128322"/>
                  </a:lnTo>
                  <a:lnTo>
                    <a:pt x="42002" y="188964"/>
                  </a:lnTo>
                  <a:lnTo>
                    <a:pt x="45549" y="200207"/>
                  </a:lnTo>
                  <a:lnTo>
                    <a:pt x="45574" y="203023"/>
                  </a:lnTo>
                  <a:lnTo>
                    <a:pt x="39362" y="193674"/>
                  </a:lnTo>
                  <a:lnTo>
                    <a:pt x="17615" y="132177"/>
                  </a:lnTo>
                  <a:lnTo>
                    <a:pt x="5863" y="85491"/>
                  </a:lnTo>
                  <a:lnTo>
                    <a:pt x="15272" y="24226"/>
                  </a:lnTo>
                  <a:lnTo>
                    <a:pt x="20710" y="15512"/>
                  </a:lnTo>
                  <a:lnTo>
                    <a:pt x="36110" y="2711"/>
                  </a:lnTo>
                  <a:lnTo>
                    <a:pt x="45131" y="0"/>
                  </a:lnTo>
                  <a:lnTo>
                    <a:pt x="64512" y="106"/>
                  </a:lnTo>
                  <a:lnTo>
                    <a:pt x="81704" y="10292"/>
                  </a:lnTo>
                  <a:lnTo>
                    <a:pt x="126120" y="65529"/>
                  </a:lnTo>
                  <a:lnTo>
                    <a:pt x="148785" y="107031"/>
                  </a:lnTo>
                  <a:lnTo>
                    <a:pt x="165057" y="167876"/>
                  </a:lnTo>
                  <a:lnTo>
                    <a:pt x="168456" y="2016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31190" y="3763786"/>
              <a:ext cx="385829" cy="516049"/>
            </a:xfrm>
            <a:custGeom>
              <a:avLst/>
              <a:gdLst/>
              <a:ahLst/>
              <a:cxnLst/>
              <a:rect l="0" t="0" r="0" b="0"/>
              <a:pathLst>
                <a:path w="385829" h="516049">
                  <a:moveTo>
                    <a:pt x="305326" y="137022"/>
                  </a:moveTo>
                  <a:lnTo>
                    <a:pt x="316505" y="125844"/>
                  </a:lnTo>
                  <a:lnTo>
                    <a:pt x="329046" y="96535"/>
                  </a:lnTo>
                  <a:lnTo>
                    <a:pt x="330296" y="74574"/>
                  </a:lnTo>
                  <a:lnTo>
                    <a:pt x="321567" y="31879"/>
                  </a:lnTo>
                  <a:lnTo>
                    <a:pt x="309035" y="13863"/>
                  </a:lnTo>
                  <a:lnTo>
                    <a:pt x="300780" y="5783"/>
                  </a:lnTo>
                  <a:lnTo>
                    <a:pt x="291767" y="1566"/>
                  </a:lnTo>
                  <a:lnTo>
                    <a:pt x="272393" y="0"/>
                  </a:lnTo>
                  <a:lnTo>
                    <a:pt x="241756" y="11285"/>
                  </a:lnTo>
                  <a:lnTo>
                    <a:pt x="227161" y="26157"/>
                  </a:lnTo>
                  <a:lnTo>
                    <a:pt x="212366" y="57379"/>
                  </a:lnTo>
                  <a:lnTo>
                    <a:pt x="206689" y="81738"/>
                  </a:lnTo>
                  <a:lnTo>
                    <a:pt x="212576" y="125971"/>
                  </a:lnTo>
                  <a:lnTo>
                    <a:pt x="219650" y="146148"/>
                  </a:lnTo>
                  <a:lnTo>
                    <a:pt x="230594" y="162915"/>
                  </a:lnTo>
                  <a:lnTo>
                    <a:pt x="246376" y="175046"/>
                  </a:lnTo>
                  <a:lnTo>
                    <a:pt x="255498" y="179919"/>
                  </a:lnTo>
                  <a:lnTo>
                    <a:pt x="263918" y="180828"/>
                  </a:lnTo>
                  <a:lnTo>
                    <a:pt x="279513" y="175598"/>
                  </a:lnTo>
                  <a:lnTo>
                    <a:pt x="301447" y="159500"/>
                  </a:lnTo>
                  <a:lnTo>
                    <a:pt x="317175" y="134323"/>
                  </a:lnTo>
                  <a:lnTo>
                    <a:pt x="329244" y="104637"/>
                  </a:lnTo>
                  <a:lnTo>
                    <a:pt x="332970" y="101394"/>
                  </a:lnTo>
                  <a:lnTo>
                    <a:pt x="336624" y="102741"/>
                  </a:lnTo>
                  <a:lnTo>
                    <a:pt x="340229" y="107149"/>
                  </a:lnTo>
                  <a:lnTo>
                    <a:pt x="354422" y="150185"/>
                  </a:lnTo>
                  <a:lnTo>
                    <a:pt x="364977" y="202923"/>
                  </a:lnTo>
                  <a:lnTo>
                    <a:pt x="375513" y="256114"/>
                  </a:lnTo>
                  <a:lnTo>
                    <a:pt x="384874" y="307749"/>
                  </a:lnTo>
                  <a:lnTo>
                    <a:pt x="385828" y="352034"/>
                  </a:lnTo>
                  <a:lnTo>
                    <a:pt x="372332" y="386733"/>
                  </a:lnTo>
                  <a:lnTo>
                    <a:pt x="360063" y="404372"/>
                  </a:lnTo>
                  <a:lnTo>
                    <a:pt x="340572" y="416891"/>
                  </a:lnTo>
                  <a:lnTo>
                    <a:pt x="284342" y="434460"/>
                  </a:lnTo>
                  <a:lnTo>
                    <a:pt x="234118" y="445600"/>
                  </a:lnTo>
                  <a:lnTo>
                    <a:pt x="178046" y="459845"/>
                  </a:lnTo>
                  <a:lnTo>
                    <a:pt x="126454" y="470409"/>
                  </a:lnTo>
                  <a:lnTo>
                    <a:pt x="64572" y="487969"/>
                  </a:lnTo>
                  <a:lnTo>
                    <a:pt x="11738" y="510732"/>
                  </a:lnTo>
                  <a:lnTo>
                    <a:pt x="0" y="5160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009953" y="3427026"/>
              <a:ext cx="238744" cy="481229"/>
            </a:xfrm>
            <a:custGeom>
              <a:avLst/>
              <a:gdLst/>
              <a:ahLst/>
              <a:cxnLst/>
              <a:rect l="0" t="0" r="0" b="0"/>
              <a:pathLst>
                <a:path w="238744" h="481229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132" y="122569"/>
                  </a:lnTo>
                  <a:lnTo>
                    <a:pt x="8573" y="180986"/>
                  </a:lnTo>
                  <a:lnTo>
                    <a:pt x="13882" y="242748"/>
                  </a:lnTo>
                  <a:lnTo>
                    <a:pt x="15456" y="302382"/>
                  </a:lnTo>
                  <a:lnTo>
                    <a:pt x="15922" y="357096"/>
                  </a:lnTo>
                  <a:lnTo>
                    <a:pt x="19179" y="407233"/>
                  </a:lnTo>
                  <a:lnTo>
                    <a:pt x="22158" y="436016"/>
                  </a:lnTo>
                  <a:lnTo>
                    <a:pt x="19582" y="460506"/>
                  </a:lnTo>
                  <a:lnTo>
                    <a:pt x="17257" y="464931"/>
                  </a:lnTo>
                  <a:lnTo>
                    <a:pt x="14538" y="464372"/>
                  </a:lnTo>
                  <a:lnTo>
                    <a:pt x="11555" y="460490"/>
                  </a:lnTo>
                  <a:lnTo>
                    <a:pt x="6374" y="399603"/>
                  </a:lnTo>
                  <a:lnTo>
                    <a:pt x="11334" y="338247"/>
                  </a:lnTo>
                  <a:lnTo>
                    <a:pt x="24748" y="287782"/>
                  </a:lnTo>
                  <a:lnTo>
                    <a:pt x="55397" y="246589"/>
                  </a:lnTo>
                  <a:lnTo>
                    <a:pt x="87158" y="230470"/>
                  </a:lnTo>
                  <a:lnTo>
                    <a:pt x="112811" y="231503"/>
                  </a:lnTo>
                  <a:lnTo>
                    <a:pt x="150443" y="245238"/>
                  </a:lnTo>
                  <a:lnTo>
                    <a:pt x="194599" y="276429"/>
                  </a:lnTo>
                  <a:lnTo>
                    <a:pt x="234510" y="337148"/>
                  </a:lnTo>
                  <a:lnTo>
                    <a:pt x="238743" y="364313"/>
                  </a:lnTo>
                  <a:lnTo>
                    <a:pt x="235555" y="394713"/>
                  </a:lnTo>
                  <a:lnTo>
                    <a:pt x="220606" y="435796"/>
                  </a:lnTo>
                  <a:lnTo>
                    <a:pt x="207997" y="455340"/>
                  </a:lnTo>
                  <a:lnTo>
                    <a:pt x="191475" y="468705"/>
                  </a:lnTo>
                  <a:lnTo>
                    <a:pt x="182155" y="473907"/>
                  </a:lnTo>
                  <a:lnTo>
                    <a:pt x="141093" y="481228"/>
                  </a:lnTo>
                  <a:lnTo>
                    <a:pt x="91881" y="477808"/>
                  </a:lnTo>
                  <a:lnTo>
                    <a:pt x="66948" y="469332"/>
                  </a:lnTo>
                  <a:lnTo>
                    <a:pt x="37175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313087" y="3753409"/>
              <a:ext cx="194498" cy="197120"/>
            </a:xfrm>
            <a:custGeom>
              <a:avLst/>
              <a:gdLst/>
              <a:ahLst/>
              <a:cxnLst/>
              <a:rect l="0" t="0" r="0" b="0"/>
              <a:pathLst>
                <a:path w="194498" h="197120">
                  <a:moveTo>
                    <a:pt x="123595" y="0"/>
                  </a:moveTo>
                  <a:lnTo>
                    <a:pt x="80903" y="3120"/>
                  </a:lnTo>
                  <a:lnTo>
                    <a:pt x="61337" y="9576"/>
                  </a:lnTo>
                  <a:lnTo>
                    <a:pt x="22403" y="39403"/>
                  </a:lnTo>
                  <a:lnTo>
                    <a:pt x="6525" y="71076"/>
                  </a:lnTo>
                  <a:lnTo>
                    <a:pt x="0" y="110097"/>
                  </a:lnTo>
                  <a:lnTo>
                    <a:pt x="3657" y="145705"/>
                  </a:lnTo>
                  <a:lnTo>
                    <a:pt x="12187" y="164584"/>
                  </a:lnTo>
                  <a:lnTo>
                    <a:pt x="17738" y="172893"/>
                  </a:lnTo>
                  <a:lnTo>
                    <a:pt x="33264" y="185246"/>
                  </a:lnTo>
                  <a:lnTo>
                    <a:pt x="53032" y="193466"/>
                  </a:lnTo>
                  <a:lnTo>
                    <a:pt x="77416" y="197119"/>
                  </a:lnTo>
                  <a:lnTo>
                    <a:pt x="117451" y="187997"/>
                  </a:lnTo>
                  <a:lnTo>
                    <a:pt x="147770" y="170477"/>
                  </a:lnTo>
                  <a:lnTo>
                    <a:pt x="171573" y="144878"/>
                  </a:lnTo>
                  <a:lnTo>
                    <a:pt x="187854" y="115067"/>
                  </a:lnTo>
                  <a:lnTo>
                    <a:pt x="194497" y="78417"/>
                  </a:lnTo>
                  <a:lnTo>
                    <a:pt x="189812" y="54739"/>
                  </a:lnTo>
                  <a:lnTo>
                    <a:pt x="185287" y="43512"/>
                  </a:lnTo>
                  <a:lnTo>
                    <a:pt x="170901" y="27917"/>
                  </a:lnTo>
                  <a:lnTo>
                    <a:pt x="162152" y="22121"/>
                  </a:lnTo>
                  <a:lnTo>
                    <a:pt x="153979" y="19427"/>
                  </a:lnTo>
                  <a:lnTo>
                    <a:pt x="12359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581322" y="3758348"/>
              <a:ext cx="162871" cy="211637"/>
            </a:xfrm>
            <a:custGeom>
              <a:avLst/>
              <a:gdLst/>
              <a:ahLst/>
              <a:cxnLst/>
              <a:rect l="0" t="0" r="0" b="0"/>
              <a:pathLst>
                <a:path w="162871" h="211637">
                  <a:moveTo>
                    <a:pt x="97516" y="5590"/>
                  </a:moveTo>
                  <a:lnTo>
                    <a:pt x="80748" y="0"/>
                  </a:lnTo>
                  <a:lnTo>
                    <a:pt x="63158" y="3496"/>
                  </a:lnTo>
                  <a:lnTo>
                    <a:pt x="44811" y="14017"/>
                  </a:lnTo>
                  <a:lnTo>
                    <a:pt x="22498" y="39672"/>
                  </a:lnTo>
                  <a:lnTo>
                    <a:pt x="0" y="90146"/>
                  </a:lnTo>
                  <a:lnTo>
                    <a:pt x="122" y="132679"/>
                  </a:lnTo>
                  <a:lnTo>
                    <a:pt x="13156" y="171147"/>
                  </a:lnTo>
                  <a:lnTo>
                    <a:pt x="31836" y="199184"/>
                  </a:lnTo>
                  <a:lnTo>
                    <a:pt x="51557" y="208615"/>
                  </a:lnTo>
                  <a:lnTo>
                    <a:pt x="74750" y="211636"/>
                  </a:lnTo>
                  <a:lnTo>
                    <a:pt x="96756" y="209080"/>
                  </a:lnTo>
                  <a:lnTo>
                    <a:pt x="115116" y="200925"/>
                  </a:lnTo>
                  <a:lnTo>
                    <a:pt x="131074" y="188332"/>
                  </a:lnTo>
                  <a:lnTo>
                    <a:pt x="152042" y="161511"/>
                  </a:lnTo>
                  <a:lnTo>
                    <a:pt x="161914" y="141568"/>
                  </a:lnTo>
                  <a:lnTo>
                    <a:pt x="162870" y="99432"/>
                  </a:lnTo>
                  <a:lnTo>
                    <a:pt x="155744" y="61081"/>
                  </a:lnTo>
                  <a:lnTo>
                    <a:pt x="143283" y="41561"/>
                  </a:lnTo>
                  <a:lnTo>
                    <a:pt x="126045" y="26256"/>
                  </a:lnTo>
                  <a:lnTo>
                    <a:pt x="86987" y="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784123" y="3469140"/>
              <a:ext cx="31586" cy="536954"/>
            </a:xfrm>
            <a:custGeom>
              <a:avLst/>
              <a:gdLst/>
              <a:ahLst/>
              <a:cxnLst/>
              <a:rect l="0" t="0" r="0" b="0"/>
              <a:pathLst>
                <a:path w="31586" h="536954">
                  <a:moveTo>
                    <a:pt x="0" y="0"/>
                  </a:moveTo>
                  <a:lnTo>
                    <a:pt x="1170" y="50432"/>
                  </a:lnTo>
                  <a:lnTo>
                    <a:pt x="7235" y="107750"/>
                  </a:lnTo>
                  <a:lnTo>
                    <a:pt x="10722" y="166846"/>
                  </a:lnTo>
                  <a:lnTo>
                    <a:pt x="18669" y="229922"/>
                  </a:lnTo>
                  <a:lnTo>
                    <a:pt x="26174" y="287442"/>
                  </a:lnTo>
                  <a:lnTo>
                    <a:pt x="30516" y="346204"/>
                  </a:lnTo>
                  <a:lnTo>
                    <a:pt x="31269" y="402836"/>
                  </a:lnTo>
                  <a:lnTo>
                    <a:pt x="31491" y="461730"/>
                  </a:lnTo>
                  <a:lnTo>
                    <a:pt x="31566" y="515378"/>
                  </a:lnTo>
                  <a:lnTo>
                    <a:pt x="31585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834253" y="3690238"/>
              <a:ext cx="149912" cy="221099"/>
            </a:xfrm>
            <a:custGeom>
              <a:avLst/>
              <a:gdLst/>
              <a:ahLst/>
              <a:cxnLst/>
              <a:rect l="0" t="0" r="0" b="0"/>
              <a:pathLst>
                <a:path w="149912" h="221099">
                  <a:moveTo>
                    <a:pt x="97269" y="0"/>
                  </a:moveTo>
                  <a:lnTo>
                    <a:pt x="53306" y="20243"/>
                  </a:lnTo>
                  <a:lnTo>
                    <a:pt x="23021" y="39403"/>
                  </a:lnTo>
                  <a:lnTo>
                    <a:pt x="8508" y="56117"/>
                  </a:lnTo>
                  <a:lnTo>
                    <a:pt x="2999" y="65487"/>
                  </a:lnTo>
                  <a:lnTo>
                    <a:pt x="0" y="88377"/>
                  </a:lnTo>
                  <a:lnTo>
                    <a:pt x="3735" y="111808"/>
                  </a:lnTo>
                  <a:lnTo>
                    <a:pt x="18992" y="138153"/>
                  </a:lnTo>
                  <a:lnTo>
                    <a:pt x="48228" y="168016"/>
                  </a:lnTo>
                  <a:lnTo>
                    <a:pt x="77279" y="186263"/>
                  </a:lnTo>
                  <a:lnTo>
                    <a:pt x="104994" y="202198"/>
                  </a:lnTo>
                  <a:lnTo>
                    <a:pt x="120589" y="212698"/>
                  </a:lnTo>
                  <a:lnTo>
                    <a:pt x="14991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065913" y="3686976"/>
              <a:ext cx="188393" cy="279934"/>
            </a:xfrm>
            <a:custGeom>
              <a:avLst/>
              <a:gdLst/>
              <a:ahLst/>
              <a:cxnLst/>
              <a:rect l="0" t="0" r="0" b="0"/>
              <a:pathLst>
                <a:path w="188393" h="279934">
                  <a:moveTo>
                    <a:pt x="118293" y="34847"/>
                  </a:moveTo>
                  <a:lnTo>
                    <a:pt x="107114" y="18080"/>
                  </a:lnTo>
                  <a:lnTo>
                    <a:pt x="92267" y="6728"/>
                  </a:lnTo>
                  <a:lnTo>
                    <a:pt x="83395" y="2063"/>
                  </a:lnTo>
                  <a:lnTo>
                    <a:pt x="64178" y="0"/>
                  </a:lnTo>
                  <a:lnTo>
                    <a:pt x="54140" y="1087"/>
                  </a:lnTo>
                  <a:lnTo>
                    <a:pt x="33628" y="11654"/>
                  </a:lnTo>
                  <a:lnTo>
                    <a:pt x="15153" y="28049"/>
                  </a:lnTo>
                  <a:lnTo>
                    <a:pt x="3043" y="47034"/>
                  </a:lnTo>
                  <a:lnTo>
                    <a:pt x="0" y="70290"/>
                  </a:lnTo>
                  <a:lnTo>
                    <a:pt x="3717" y="93883"/>
                  </a:lnTo>
                  <a:lnTo>
                    <a:pt x="13168" y="112168"/>
                  </a:lnTo>
                  <a:lnTo>
                    <a:pt x="28287" y="124975"/>
                  </a:lnTo>
                  <a:lnTo>
                    <a:pt x="72178" y="142728"/>
                  </a:lnTo>
                  <a:lnTo>
                    <a:pt x="131974" y="158669"/>
                  </a:lnTo>
                  <a:lnTo>
                    <a:pt x="157128" y="170208"/>
                  </a:lnTo>
                  <a:lnTo>
                    <a:pt x="173767" y="186255"/>
                  </a:lnTo>
                  <a:lnTo>
                    <a:pt x="179842" y="195447"/>
                  </a:lnTo>
                  <a:lnTo>
                    <a:pt x="188392" y="230741"/>
                  </a:lnTo>
                  <a:lnTo>
                    <a:pt x="184153" y="250983"/>
                  </a:lnTo>
                  <a:lnTo>
                    <a:pt x="179747" y="259656"/>
                  </a:lnTo>
                  <a:lnTo>
                    <a:pt x="162374" y="272413"/>
                  </a:lnTo>
                  <a:lnTo>
                    <a:pt x="151190" y="277452"/>
                  </a:lnTo>
                  <a:lnTo>
                    <a:pt x="123165" y="279933"/>
                  </a:lnTo>
                  <a:lnTo>
                    <a:pt x="83861" y="277871"/>
                  </a:lnTo>
                  <a:lnTo>
                    <a:pt x="55121" y="2770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363190" y="4037679"/>
              <a:ext cx="67736" cy="178985"/>
            </a:xfrm>
            <a:custGeom>
              <a:avLst/>
              <a:gdLst/>
              <a:ahLst/>
              <a:cxnLst/>
              <a:rect l="0" t="0" r="0" b="0"/>
              <a:pathLst>
                <a:path w="67736" h="178985">
                  <a:moveTo>
                    <a:pt x="52643" y="0"/>
                  </a:moveTo>
                  <a:lnTo>
                    <a:pt x="67297" y="43962"/>
                  </a:lnTo>
                  <a:lnTo>
                    <a:pt x="67735" y="63992"/>
                  </a:lnTo>
                  <a:lnTo>
                    <a:pt x="58483" y="105447"/>
                  </a:lnTo>
                  <a:lnTo>
                    <a:pt x="43194" y="13132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619432" y="4220754"/>
            <a:ext cx="4594405" cy="1015542"/>
            <a:chOff x="619432" y="4220754"/>
            <a:chExt cx="4594405" cy="1015542"/>
          </a:xfrm>
        </p:grpSpPr>
        <p:sp>
          <p:nvSpPr>
            <p:cNvPr id="132" name="Freeform 131"/>
            <p:cNvSpPr/>
            <p:nvPr/>
          </p:nvSpPr>
          <p:spPr>
            <a:xfrm>
              <a:off x="619432" y="4655926"/>
              <a:ext cx="207987" cy="580370"/>
            </a:xfrm>
            <a:custGeom>
              <a:avLst/>
              <a:gdLst/>
              <a:ahLst/>
              <a:cxnLst/>
              <a:rect l="0" t="0" r="0" b="0"/>
              <a:pathLst>
                <a:path w="207987" h="580370">
                  <a:moveTo>
                    <a:pt x="15633" y="118747"/>
                  </a:moveTo>
                  <a:lnTo>
                    <a:pt x="10044" y="135515"/>
                  </a:lnTo>
                  <a:lnTo>
                    <a:pt x="10420" y="153106"/>
                  </a:lnTo>
                  <a:lnTo>
                    <a:pt x="14603" y="204173"/>
                  </a:lnTo>
                  <a:lnTo>
                    <a:pt x="20917" y="253503"/>
                  </a:lnTo>
                  <a:lnTo>
                    <a:pt x="33531" y="309272"/>
                  </a:lnTo>
                  <a:lnTo>
                    <a:pt x="42643" y="364322"/>
                  </a:lnTo>
                  <a:lnTo>
                    <a:pt x="47033" y="421578"/>
                  </a:lnTo>
                  <a:lnTo>
                    <a:pt x="55284" y="480382"/>
                  </a:lnTo>
                  <a:lnTo>
                    <a:pt x="62850" y="536452"/>
                  </a:lnTo>
                  <a:lnTo>
                    <a:pt x="61079" y="576044"/>
                  </a:lnTo>
                  <a:lnTo>
                    <a:pt x="59968" y="580369"/>
                  </a:lnTo>
                  <a:lnTo>
                    <a:pt x="59228" y="578574"/>
                  </a:lnTo>
                  <a:lnTo>
                    <a:pt x="50707" y="521238"/>
                  </a:lnTo>
                  <a:lnTo>
                    <a:pt x="44788" y="460988"/>
                  </a:lnTo>
                  <a:lnTo>
                    <a:pt x="38290" y="403419"/>
                  </a:lnTo>
                  <a:lnTo>
                    <a:pt x="31575" y="352963"/>
                  </a:lnTo>
                  <a:lnTo>
                    <a:pt x="22176" y="295379"/>
                  </a:lnTo>
                  <a:lnTo>
                    <a:pt x="17572" y="239453"/>
                  </a:lnTo>
                  <a:lnTo>
                    <a:pt x="10618" y="191427"/>
                  </a:lnTo>
                  <a:lnTo>
                    <a:pt x="6738" y="141972"/>
                  </a:lnTo>
                  <a:lnTo>
                    <a:pt x="0" y="90273"/>
                  </a:lnTo>
                  <a:lnTo>
                    <a:pt x="1772" y="49089"/>
                  </a:lnTo>
                  <a:lnTo>
                    <a:pt x="9863" y="28906"/>
                  </a:lnTo>
                  <a:lnTo>
                    <a:pt x="15296" y="20249"/>
                  </a:lnTo>
                  <a:lnTo>
                    <a:pt x="30691" y="7510"/>
                  </a:lnTo>
                  <a:lnTo>
                    <a:pt x="39710" y="2475"/>
                  </a:lnTo>
                  <a:lnTo>
                    <a:pt x="59089" y="0"/>
                  </a:lnTo>
                  <a:lnTo>
                    <a:pt x="100126" y="7943"/>
                  </a:lnTo>
                  <a:lnTo>
                    <a:pt x="140858" y="29183"/>
                  </a:lnTo>
                  <a:lnTo>
                    <a:pt x="179970" y="62817"/>
                  </a:lnTo>
                  <a:lnTo>
                    <a:pt x="200130" y="106356"/>
                  </a:lnTo>
                  <a:lnTo>
                    <a:pt x="207986" y="128448"/>
                  </a:lnTo>
                  <a:lnTo>
                    <a:pt x="207808" y="166205"/>
                  </a:lnTo>
                  <a:lnTo>
                    <a:pt x="200346" y="201439"/>
                  </a:lnTo>
                  <a:lnTo>
                    <a:pt x="185136" y="228516"/>
                  </a:lnTo>
                  <a:lnTo>
                    <a:pt x="160223" y="251357"/>
                  </a:lnTo>
                  <a:lnTo>
                    <a:pt x="137607" y="259573"/>
                  </a:lnTo>
                  <a:lnTo>
                    <a:pt x="101687" y="264199"/>
                  </a:lnTo>
                  <a:lnTo>
                    <a:pt x="68276" y="266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87749" y="4658860"/>
              <a:ext cx="157929" cy="287472"/>
            </a:xfrm>
            <a:custGeom>
              <a:avLst/>
              <a:gdLst/>
              <a:ahLst/>
              <a:cxnLst/>
              <a:rect l="0" t="0" r="0" b="0"/>
              <a:pathLst>
                <a:path w="157929" h="287472">
                  <a:moveTo>
                    <a:pt x="0" y="115813"/>
                  </a:moveTo>
                  <a:lnTo>
                    <a:pt x="2340" y="155501"/>
                  </a:lnTo>
                  <a:lnTo>
                    <a:pt x="23719" y="215839"/>
                  </a:lnTo>
                  <a:lnTo>
                    <a:pt x="42003" y="273048"/>
                  </a:lnTo>
                  <a:lnTo>
                    <a:pt x="46744" y="287471"/>
                  </a:lnTo>
                  <a:lnTo>
                    <a:pt x="27709" y="230519"/>
                  </a:lnTo>
                  <a:lnTo>
                    <a:pt x="18814" y="170505"/>
                  </a:lnTo>
                  <a:lnTo>
                    <a:pt x="5554" y="116083"/>
                  </a:lnTo>
                  <a:lnTo>
                    <a:pt x="15232" y="63206"/>
                  </a:lnTo>
                  <a:lnTo>
                    <a:pt x="30510" y="37185"/>
                  </a:lnTo>
                  <a:lnTo>
                    <a:pt x="49435" y="25105"/>
                  </a:lnTo>
                  <a:lnTo>
                    <a:pt x="105301" y="7819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052401" y="4679917"/>
              <a:ext cx="178782" cy="232317"/>
            </a:xfrm>
            <a:custGeom>
              <a:avLst/>
              <a:gdLst/>
              <a:ahLst/>
              <a:cxnLst/>
              <a:rect l="0" t="0" r="0" b="0"/>
              <a:pathLst>
                <a:path w="178782" h="232317">
                  <a:moveTo>
                    <a:pt x="119618" y="31585"/>
                  </a:moveTo>
                  <a:lnTo>
                    <a:pt x="102850" y="25996"/>
                  </a:lnTo>
                  <a:lnTo>
                    <a:pt x="70066" y="28109"/>
                  </a:lnTo>
                  <a:lnTo>
                    <a:pt x="36305" y="41734"/>
                  </a:lnTo>
                  <a:lnTo>
                    <a:pt x="20979" y="57153"/>
                  </a:lnTo>
                  <a:lnTo>
                    <a:pt x="5774" y="88684"/>
                  </a:lnTo>
                  <a:lnTo>
                    <a:pt x="0" y="113114"/>
                  </a:lnTo>
                  <a:lnTo>
                    <a:pt x="8661" y="173690"/>
                  </a:lnTo>
                  <a:lnTo>
                    <a:pt x="23831" y="203412"/>
                  </a:lnTo>
                  <a:lnTo>
                    <a:pt x="54322" y="227036"/>
                  </a:lnTo>
                  <a:lnTo>
                    <a:pt x="79679" y="232316"/>
                  </a:lnTo>
                  <a:lnTo>
                    <a:pt x="104207" y="229593"/>
                  </a:lnTo>
                  <a:lnTo>
                    <a:pt x="131169" y="214907"/>
                  </a:lnTo>
                  <a:lnTo>
                    <a:pt x="161241" y="185863"/>
                  </a:lnTo>
                  <a:lnTo>
                    <a:pt x="168423" y="176551"/>
                  </a:lnTo>
                  <a:lnTo>
                    <a:pt x="176404" y="153727"/>
                  </a:lnTo>
                  <a:lnTo>
                    <a:pt x="178781" y="127984"/>
                  </a:lnTo>
                  <a:lnTo>
                    <a:pt x="170775" y="73330"/>
                  </a:lnTo>
                  <a:lnTo>
                    <a:pt x="163411" y="47799"/>
                  </a:lnTo>
                  <a:lnTo>
                    <a:pt x="152340" y="28653"/>
                  </a:lnTo>
                  <a:lnTo>
                    <a:pt x="136501" y="15464"/>
                  </a:lnTo>
                  <a:lnTo>
                    <a:pt x="1090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332408" y="4422442"/>
              <a:ext cx="176524" cy="489194"/>
            </a:xfrm>
            <a:custGeom>
              <a:avLst/>
              <a:gdLst/>
              <a:ahLst/>
              <a:cxnLst/>
              <a:rect l="0" t="0" r="0" b="0"/>
              <a:pathLst>
                <a:path w="176524" h="489194">
                  <a:moveTo>
                    <a:pt x="134409" y="373288"/>
                  </a:moveTo>
                  <a:lnTo>
                    <a:pt x="115280" y="320583"/>
                  </a:lnTo>
                  <a:lnTo>
                    <a:pt x="104070" y="304630"/>
                  </a:lnTo>
                  <a:lnTo>
                    <a:pt x="85050" y="295980"/>
                  </a:lnTo>
                  <a:lnTo>
                    <a:pt x="62169" y="293306"/>
                  </a:lnTo>
                  <a:lnTo>
                    <a:pt x="40301" y="296016"/>
                  </a:lnTo>
                  <a:lnTo>
                    <a:pt x="31896" y="300716"/>
                  </a:lnTo>
                  <a:lnTo>
                    <a:pt x="19437" y="315298"/>
                  </a:lnTo>
                  <a:lnTo>
                    <a:pt x="5846" y="343238"/>
                  </a:lnTo>
                  <a:lnTo>
                    <a:pt x="0" y="384921"/>
                  </a:lnTo>
                  <a:lnTo>
                    <a:pt x="3857" y="423138"/>
                  </a:lnTo>
                  <a:lnTo>
                    <a:pt x="17998" y="456689"/>
                  </a:lnTo>
                  <a:lnTo>
                    <a:pt x="37005" y="483267"/>
                  </a:lnTo>
                  <a:lnTo>
                    <a:pt x="46076" y="487552"/>
                  </a:lnTo>
                  <a:lnTo>
                    <a:pt x="68634" y="489193"/>
                  </a:lnTo>
                  <a:lnTo>
                    <a:pt x="78860" y="484483"/>
                  </a:lnTo>
                  <a:lnTo>
                    <a:pt x="96462" y="466772"/>
                  </a:lnTo>
                  <a:lnTo>
                    <a:pt x="113937" y="436082"/>
                  </a:lnTo>
                  <a:lnTo>
                    <a:pt x="130321" y="377460"/>
                  </a:lnTo>
                  <a:lnTo>
                    <a:pt x="140087" y="325651"/>
                  </a:lnTo>
                  <a:lnTo>
                    <a:pt x="143500" y="268706"/>
                  </a:lnTo>
                  <a:lnTo>
                    <a:pt x="143341" y="218818"/>
                  </a:lnTo>
                  <a:lnTo>
                    <a:pt x="136405" y="161793"/>
                  </a:lnTo>
                  <a:lnTo>
                    <a:pt x="128111" y="107332"/>
                  </a:lnTo>
                  <a:lnTo>
                    <a:pt x="122794" y="56490"/>
                  </a:lnTo>
                  <a:lnTo>
                    <a:pt x="107441" y="19329"/>
                  </a:lnTo>
                  <a:lnTo>
                    <a:pt x="94737" y="1114"/>
                  </a:lnTo>
                  <a:lnTo>
                    <a:pt x="90413" y="0"/>
                  </a:lnTo>
                  <a:lnTo>
                    <a:pt x="87531" y="3937"/>
                  </a:lnTo>
                  <a:lnTo>
                    <a:pt x="82905" y="43876"/>
                  </a:lnTo>
                  <a:lnTo>
                    <a:pt x="89227" y="105232"/>
                  </a:lnTo>
                  <a:lnTo>
                    <a:pt x="94808" y="167437"/>
                  </a:lnTo>
                  <a:lnTo>
                    <a:pt x="106829" y="225391"/>
                  </a:lnTo>
                  <a:lnTo>
                    <a:pt x="117008" y="275915"/>
                  </a:lnTo>
                  <a:lnTo>
                    <a:pt x="130928" y="328578"/>
                  </a:lnTo>
                  <a:lnTo>
                    <a:pt x="154040" y="383475"/>
                  </a:lnTo>
                  <a:lnTo>
                    <a:pt x="176523" y="436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553240" y="4595689"/>
              <a:ext cx="141989" cy="275414"/>
            </a:xfrm>
            <a:custGeom>
              <a:avLst/>
              <a:gdLst/>
              <a:ahLst/>
              <a:cxnLst/>
              <a:rect l="0" t="0" r="0" b="0"/>
              <a:pathLst>
                <a:path w="141989" h="275414">
                  <a:moveTo>
                    <a:pt x="8333" y="52642"/>
                  </a:moveTo>
                  <a:lnTo>
                    <a:pt x="0" y="101573"/>
                  </a:lnTo>
                  <a:lnTo>
                    <a:pt x="1120" y="131711"/>
                  </a:lnTo>
                  <a:lnTo>
                    <a:pt x="17783" y="186067"/>
                  </a:lnTo>
                  <a:lnTo>
                    <a:pt x="37437" y="240532"/>
                  </a:lnTo>
                  <a:lnTo>
                    <a:pt x="48954" y="257421"/>
                  </a:lnTo>
                  <a:lnTo>
                    <a:pt x="64992" y="269607"/>
                  </a:lnTo>
                  <a:lnTo>
                    <a:pt x="74181" y="274495"/>
                  </a:lnTo>
                  <a:lnTo>
                    <a:pt x="82648" y="275413"/>
                  </a:lnTo>
                  <a:lnTo>
                    <a:pt x="98294" y="270195"/>
                  </a:lnTo>
                  <a:lnTo>
                    <a:pt x="109927" y="253837"/>
                  </a:lnTo>
                  <a:lnTo>
                    <a:pt x="130680" y="199023"/>
                  </a:lnTo>
                  <a:lnTo>
                    <a:pt x="141988" y="143385"/>
                  </a:lnTo>
                  <a:lnTo>
                    <a:pt x="141131" y="99806"/>
                  </a:lnTo>
                  <a:lnTo>
                    <a:pt x="127120" y="42779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758428" y="4594544"/>
              <a:ext cx="171644" cy="201352"/>
            </a:xfrm>
            <a:custGeom>
              <a:avLst/>
              <a:gdLst/>
              <a:ahLst/>
              <a:cxnLst/>
              <a:rect l="0" t="0" r="0" b="0"/>
              <a:pathLst>
                <a:path w="171644" h="201352">
                  <a:moveTo>
                    <a:pt x="97943" y="32730"/>
                  </a:moveTo>
                  <a:lnTo>
                    <a:pt x="68635" y="3422"/>
                  </a:lnTo>
                  <a:lnTo>
                    <a:pt x="60857" y="323"/>
                  </a:lnTo>
                  <a:lnTo>
                    <a:pt x="42856" y="0"/>
                  </a:lnTo>
                  <a:lnTo>
                    <a:pt x="26277" y="9995"/>
                  </a:lnTo>
                  <a:lnTo>
                    <a:pt x="12279" y="26135"/>
                  </a:lnTo>
                  <a:lnTo>
                    <a:pt x="2158" y="45007"/>
                  </a:lnTo>
                  <a:lnTo>
                    <a:pt x="0" y="65092"/>
                  </a:lnTo>
                  <a:lnTo>
                    <a:pt x="14360" y="127555"/>
                  </a:lnTo>
                  <a:lnTo>
                    <a:pt x="33470" y="169614"/>
                  </a:lnTo>
                  <a:lnTo>
                    <a:pt x="58563" y="195601"/>
                  </a:lnTo>
                  <a:lnTo>
                    <a:pt x="68180" y="199802"/>
                  </a:lnTo>
                  <a:lnTo>
                    <a:pt x="88224" y="201351"/>
                  </a:lnTo>
                  <a:lnTo>
                    <a:pt x="119240" y="190057"/>
                  </a:lnTo>
                  <a:lnTo>
                    <a:pt x="171643" y="148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972185" y="4627274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17958" y="61111"/>
                  </a:lnTo>
                  <a:lnTo>
                    <a:pt x="37470" y="123822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919542" y="447987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056413" y="4541711"/>
              <a:ext cx="189514" cy="204980"/>
            </a:xfrm>
            <a:custGeom>
              <a:avLst/>
              <a:gdLst/>
              <a:ahLst/>
              <a:cxnLst/>
              <a:rect l="0" t="0" r="0" b="0"/>
              <a:pathLst>
                <a:path w="189514" h="204980">
                  <a:moveTo>
                    <a:pt x="0" y="64506"/>
                  </a:moveTo>
                  <a:lnTo>
                    <a:pt x="9575" y="95788"/>
                  </a:lnTo>
                  <a:lnTo>
                    <a:pt x="38920" y="149786"/>
                  </a:lnTo>
                  <a:lnTo>
                    <a:pt x="66799" y="204979"/>
                  </a:lnTo>
                  <a:lnTo>
                    <a:pt x="66759" y="203778"/>
                  </a:lnTo>
                  <a:lnTo>
                    <a:pt x="48913" y="157625"/>
                  </a:lnTo>
                  <a:lnTo>
                    <a:pt x="29419" y="111236"/>
                  </a:lnTo>
                  <a:lnTo>
                    <a:pt x="23878" y="50947"/>
                  </a:lnTo>
                  <a:lnTo>
                    <a:pt x="27380" y="25724"/>
                  </a:lnTo>
                  <a:lnTo>
                    <a:pt x="32291" y="16425"/>
                  </a:lnTo>
                  <a:lnTo>
                    <a:pt x="47107" y="2972"/>
                  </a:lnTo>
                  <a:lnTo>
                    <a:pt x="55971" y="87"/>
                  </a:lnTo>
                  <a:lnTo>
                    <a:pt x="75178" y="0"/>
                  </a:lnTo>
                  <a:lnTo>
                    <a:pt x="105723" y="12118"/>
                  </a:lnTo>
                  <a:lnTo>
                    <a:pt x="131411" y="36116"/>
                  </a:lnTo>
                  <a:lnTo>
                    <a:pt x="156746" y="85984"/>
                  </a:lnTo>
                  <a:lnTo>
                    <a:pt x="178880" y="148771"/>
                  </a:lnTo>
                  <a:lnTo>
                    <a:pt x="189513" y="2013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298568" y="4540533"/>
              <a:ext cx="225779" cy="560525"/>
            </a:xfrm>
            <a:custGeom>
              <a:avLst/>
              <a:gdLst/>
              <a:ahLst/>
              <a:cxnLst/>
              <a:rect l="0" t="0" r="0" b="0"/>
              <a:pathLst>
                <a:path w="225779" h="560525">
                  <a:moveTo>
                    <a:pt x="147399" y="97270"/>
                  </a:moveTo>
                  <a:lnTo>
                    <a:pt x="128271" y="43395"/>
                  </a:lnTo>
                  <a:lnTo>
                    <a:pt x="117061" y="23022"/>
                  </a:lnTo>
                  <a:lnTo>
                    <a:pt x="101160" y="8509"/>
                  </a:lnTo>
                  <a:lnTo>
                    <a:pt x="92006" y="3001"/>
                  </a:lnTo>
                  <a:lnTo>
                    <a:pt x="72477" y="0"/>
                  </a:lnTo>
                  <a:lnTo>
                    <a:pt x="62356" y="838"/>
                  </a:lnTo>
                  <a:lnTo>
                    <a:pt x="44871" y="11127"/>
                  </a:lnTo>
                  <a:lnTo>
                    <a:pt x="30471" y="27399"/>
                  </a:lnTo>
                  <a:lnTo>
                    <a:pt x="20172" y="46329"/>
                  </a:lnTo>
                  <a:lnTo>
                    <a:pt x="13386" y="87895"/>
                  </a:lnTo>
                  <a:lnTo>
                    <a:pt x="16964" y="131667"/>
                  </a:lnTo>
                  <a:lnTo>
                    <a:pt x="25477" y="153892"/>
                  </a:lnTo>
                  <a:lnTo>
                    <a:pt x="50006" y="187223"/>
                  </a:lnTo>
                  <a:lnTo>
                    <a:pt x="57904" y="191164"/>
                  </a:lnTo>
                  <a:lnTo>
                    <a:pt x="76038" y="192423"/>
                  </a:lnTo>
                  <a:lnTo>
                    <a:pt x="84617" y="188781"/>
                  </a:lnTo>
                  <a:lnTo>
                    <a:pt x="100388" y="175376"/>
                  </a:lnTo>
                  <a:lnTo>
                    <a:pt x="116832" y="148099"/>
                  </a:lnTo>
                  <a:lnTo>
                    <a:pt x="129113" y="112200"/>
                  </a:lnTo>
                  <a:lnTo>
                    <a:pt x="132869" y="108393"/>
                  </a:lnTo>
                  <a:lnTo>
                    <a:pt x="136542" y="110535"/>
                  </a:lnTo>
                  <a:lnTo>
                    <a:pt x="147301" y="135905"/>
                  </a:lnTo>
                  <a:lnTo>
                    <a:pt x="164933" y="191568"/>
                  </a:lnTo>
                  <a:lnTo>
                    <a:pt x="182492" y="244608"/>
                  </a:lnTo>
                  <a:lnTo>
                    <a:pt x="203551" y="307835"/>
                  </a:lnTo>
                  <a:lnTo>
                    <a:pt x="217589" y="358358"/>
                  </a:lnTo>
                  <a:lnTo>
                    <a:pt x="225778" y="398327"/>
                  </a:lnTo>
                  <a:lnTo>
                    <a:pt x="223958" y="421756"/>
                  </a:lnTo>
                  <a:lnTo>
                    <a:pt x="216130" y="440747"/>
                  </a:lnTo>
                  <a:lnTo>
                    <a:pt x="203682" y="456987"/>
                  </a:lnTo>
                  <a:lnTo>
                    <a:pt x="176944" y="478114"/>
                  </a:lnTo>
                  <a:lnTo>
                    <a:pt x="120484" y="505767"/>
                  </a:lnTo>
                  <a:lnTo>
                    <a:pt x="63786" y="536531"/>
                  </a:lnTo>
                  <a:lnTo>
                    <a:pt x="9412" y="557146"/>
                  </a:lnTo>
                  <a:lnTo>
                    <a:pt x="0" y="560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761822" y="4530463"/>
              <a:ext cx="389555" cy="215828"/>
            </a:xfrm>
            <a:custGeom>
              <a:avLst/>
              <a:gdLst/>
              <a:ahLst/>
              <a:cxnLst/>
              <a:rect l="0" t="0" r="0" b="0"/>
              <a:pathLst>
                <a:path w="389555" h="215828">
                  <a:moveTo>
                    <a:pt x="0" y="44169"/>
                  </a:moveTo>
                  <a:lnTo>
                    <a:pt x="5589" y="106262"/>
                  </a:lnTo>
                  <a:lnTo>
                    <a:pt x="12998" y="168173"/>
                  </a:lnTo>
                  <a:lnTo>
                    <a:pt x="26062" y="215827"/>
                  </a:lnTo>
                  <a:lnTo>
                    <a:pt x="6667" y="153285"/>
                  </a:lnTo>
                  <a:lnTo>
                    <a:pt x="1317" y="99691"/>
                  </a:lnTo>
                  <a:lnTo>
                    <a:pt x="3380" y="47164"/>
                  </a:lnTo>
                  <a:lnTo>
                    <a:pt x="5763" y="35637"/>
                  </a:lnTo>
                  <a:lnTo>
                    <a:pt x="12031" y="27952"/>
                  </a:lnTo>
                  <a:lnTo>
                    <a:pt x="31473" y="19414"/>
                  </a:lnTo>
                  <a:lnTo>
                    <a:pt x="40869" y="19477"/>
                  </a:lnTo>
                  <a:lnTo>
                    <a:pt x="57549" y="25786"/>
                  </a:lnTo>
                  <a:lnTo>
                    <a:pt x="69641" y="39508"/>
                  </a:lnTo>
                  <a:lnTo>
                    <a:pt x="97948" y="94291"/>
                  </a:lnTo>
                  <a:lnTo>
                    <a:pt x="108830" y="120631"/>
                  </a:lnTo>
                  <a:lnTo>
                    <a:pt x="108818" y="119710"/>
                  </a:lnTo>
                  <a:lnTo>
                    <a:pt x="107641" y="115587"/>
                  </a:lnTo>
                  <a:lnTo>
                    <a:pt x="117048" y="54281"/>
                  </a:lnTo>
                  <a:lnTo>
                    <a:pt x="124551" y="28776"/>
                  </a:lnTo>
                  <a:lnTo>
                    <a:pt x="135685" y="9642"/>
                  </a:lnTo>
                  <a:lnTo>
                    <a:pt x="143099" y="5943"/>
                  </a:lnTo>
                  <a:lnTo>
                    <a:pt x="151551" y="5817"/>
                  </a:lnTo>
                  <a:lnTo>
                    <a:pt x="160696" y="8072"/>
                  </a:lnTo>
                  <a:lnTo>
                    <a:pt x="167962" y="13086"/>
                  </a:lnTo>
                  <a:lnTo>
                    <a:pt x="191149" y="49467"/>
                  </a:lnTo>
                  <a:lnTo>
                    <a:pt x="216418" y="107821"/>
                  </a:lnTo>
                  <a:lnTo>
                    <a:pt x="234982" y="168957"/>
                  </a:lnTo>
                  <a:lnTo>
                    <a:pt x="246805" y="205299"/>
                  </a:lnTo>
                  <a:lnTo>
                    <a:pt x="244053" y="192516"/>
                  </a:lnTo>
                  <a:lnTo>
                    <a:pt x="242999" y="171712"/>
                  </a:lnTo>
                  <a:lnTo>
                    <a:pt x="248770" y="153107"/>
                  </a:lnTo>
                  <a:lnTo>
                    <a:pt x="253584" y="144871"/>
                  </a:lnTo>
                  <a:lnTo>
                    <a:pt x="268292" y="132599"/>
                  </a:lnTo>
                  <a:lnTo>
                    <a:pt x="326829" y="99376"/>
                  </a:lnTo>
                  <a:lnTo>
                    <a:pt x="354981" y="83923"/>
                  </a:lnTo>
                  <a:lnTo>
                    <a:pt x="369509" y="70026"/>
                  </a:lnTo>
                  <a:lnTo>
                    <a:pt x="379865" y="52151"/>
                  </a:lnTo>
                  <a:lnTo>
                    <a:pt x="382129" y="32509"/>
                  </a:lnTo>
                  <a:lnTo>
                    <a:pt x="381094" y="22357"/>
                  </a:lnTo>
                  <a:lnTo>
                    <a:pt x="376895" y="14420"/>
                  </a:lnTo>
                  <a:lnTo>
                    <a:pt x="362871" y="2481"/>
                  </a:lnTo>
                  <a:lnTo>
                    <a:pt x="354218" y="0"/>
                  </a:lnTo>
                  <a:lnTo>
                    <a:pt x="335245" y="361"/>
                  </a:lnTo>
                  <a:lnTo>
                    <a:pt x="304833" y="12732"/>
                  </a:lnTo>
                  <a:lnTo>
                    <a:pt x="290289" y="27857"/>
                  </a:lnTo>
                  <a:lnTo>
                    <a:pt x="281096" y="47448"/>
                  </a:lnTo>
                  <a:lnTo>
                    <a:pt x="277090" y="83615"/>
                  </a:lnTo>
                  <a:lnTo>
                    <a:pt x="288682" y="138574"/>
                  </a:lnTo>
                  <a:lnTo>
                    <a:pt x="301438" y="156707"/>
                  </a:lnTo>
                  <a:lnTo>
                    <a:pt x="332634" y="187411"/>
                  </a:lnTo>
                  <a:lnTo>
                    <a:pt x="342249" y="191136"/>
                  </a:lnTo>
                  <a:lnTo>
                    <a:pt x="389554" y="1915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236909" y="4274558"/>
              <a:ext cx="156624" cy="490065"/>
            </a:xfrm>
            <a:custGeom>
              <a:avLst/>
              <a:gdLst/>
              <a:ahLst/>
              <a:cxnLst/>
              <a:rect l="0" t="0" r="0" b="0"/>
              <a:pathLst>
                <a:path w="156624" h="490065">
                  <a:moveTo>
                    <a:pt x="114509" y="394830"/>
                  </a:moveTo>
                  <a:lnTo>
                    <a:pt x="111389" y="352139"/>
                  </a:lnTo>
                  <a:lnTo>
                    <a:pt x="95381" y="301167"/>
                  </a:lnTo>
                  <a:lnTo>
                    <a:pt x="84171" y="284572"/>
                  </a:lnTo>
                  <a:lnTo>
                    <a:pt x="75566" y="279211"/>
                  </a:lnTo>
                  <a:lnTo>
                    <a:pt x="53527" y="273254"/>
                  </a:lnTo>
                  <a:lnTo>
                    <a:pt x="43438" y="274005"/>
                  </a:lnTo>
                  <a:lnTo>
                    <a:pt x="25990" y="281079"/>
                  </a:lnTo>
                  <a:lnTo>
                    <a:pt x="13556" y="298260"/>
                  </a:lnTo>
                  <a:lnTo>
                    <a:pt x="5300" y="322664"/>
                  </a:lnTo>
                  <a:lnTo>
                    <a:pt x="0" y="385991"/>
                  </a:lnTo>
                  <a:lnTo>
                    <a:pt x="4542" y="443647"/>
                  </a:lnTo>
                  <a:lnTo>
                    <a:pt x="13382" y="463710"/>
                  </a:lnTo>
                  <a:lnTo>
                    <a:pt x="19015" y="472335"/>
                  </a:lnTo>
                  <a:lnTo>
                    <a:pt x="34632" y="485039"/>
                  </a:lnTo>
                  <a:lnTo>
                    <a:pt x="43710" y="490064"/>
                  </a:lnTo>
                  <a:lnTo>
                    <a:pt x="52102" y="489905"/>
                  </a:lnTo>
                  <a:lnTo>
                    <a:pt x="60036" y="486290"/>
                  </a:lnTo>
                  <a:lnTo>
                    <a:pt x="67665" y="480369"/>
                  </a:lnTo>
                  <a:lnTo>
                    <a:pt x="79261" y="461314"/>
                  </a:lnTo>
                  <a:lnTo>
                    <a:pt x="101827" y="410952"/>
                  </a:lnTo>
                  <a:lnTo>
                    <a:pt x="113174" y="349878"/>
                  </a:lnTo>
                  <a:lnTo>
                    <a:pt x="122347" y="295354"/>
                  </a:lnTo>
                  <a:lnTo>
                    <a:pt x="130095" y="240130"/>
                  </a:lnTo>
                  <a:lnTo>
                    <a:pt x="127249" y="178615"/>
                  </a:lnTo>
                  <a:lnTo>
                    <a:pt x="122354" y="116378"/>
                  </a:lnTo>
                  <a:lnTo>
                    <a:pt x="116058" y="64007"/>
                  </a:lnTo>
                  <a:lnTo>
                    <a:pt x="109379" y="28137"/>
                  </a:lnTo>
                  <a:lnTo>
                    <a:pt x="94402" y="871"/>
                  </a:lnTo>
                  <a:lnTo>
                    <a:pt x="90575" y="0"/>
                  </a:lnTo>
                  <a:lnTo>
                    <a:pt x="88024" y="4098"/>
                  </a:lnTo>
                  <a:lnTo>
                    <a:pt x="77529" y="58196"/>
                  </a:lnTo>
                  <a:lnTo>
                    <a:pt x="80805" y="105704"/>
                  </a:lnTo>
                  <a:lnTo>
                    <a:pt x="83465" y="156825"/>
                  </a:lnTo>
                  <a:lnTo>
                    <a:pt x="91143" y="209016"/>
                  </a:lnTo>
                  <a:lnTo>
                    <a:pt x="100827" y="259186"/>
                  </a:lnTo>
                  <a:lnTo>
                    <a:pt x="114579" y="311884"/>
                  </a:lnTo>
                  <a:lnTo>
                    <a:pt x="133235" y="372556"/>
                  </a:lnTo>
                  <a:lnTo>
                    <a:pt x="156623" y="4158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482699" y="4564103"/>
              <a:ext cx="26647" cy="168457"/>
            </a:xfrm>
            <a:custGeom>
              <a:avLst/>
              <a:gdLst/>
              <a:ahLst/>
              <a:cxnLst/>
              <a:rect l="0" t="0" r="0" b="0"/>
              <a:pathLst>
                <a:path w="26647" h="168457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7997"/>
                  </a:lnTo>
                  <a:lnTo>
                    <a:pt x="2664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498817" y="4469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601565" y="4465819"/>
              <a:ext cx="170994" cy="214202"/>
            </a:xfrm>
            <a:custGeom>
              <a:avLst/>
              <a:gdLst/>
              <a:ahLst/>
              <a:cxnLst/>
              <a:rect l="0" t="0" r="0" b="0"/>
              <a:pathLst>
                <a:path w="170994" h="214202">
                  <a:moveTo>
                    <a:pt x="107822" y="45642"/>
                  </a:moveTo>
                  <a:lnTo>
                    <a:pt x="70735" y="10895"/>
                  </a:lnTo>
                  <a:lnTo>
                    <a:pt x="52734" y="1733"/>
                  </a:lnTo>
                  <a:lnTo>
                    <a:pt x="33036" y="0"/>
                  </a:lnTo>
                  <a:lnTo>
                    <a:pt x="22869" y="1176"/>
                  </a:lnTo>
                  <a:lnTo>
                    <a:pt x="14922" y="6639"/>
                  </a:lnTo>
                  <a:lnTo>
                    <a:pt x="2972" y="25188"/>
                  </a:lnTo>
                  <a:lnTo>
                    <a:pt x="0" y="52149"/>
                  </a:lnTo>
                  <a:lnTo>
                    <a:pt x="2036" y="111528"/>
                  </a:lnTo>
                  <a:lnTo>
                    <a:pt x="13567" y="148612"/>
                  </a:lnTo>
                  <a:lnTo>
                    <a:pt x="45179" y="200145"/>
                  </a:lnTo>
                  <a:lnTo>
                    <a:pt x="52022" y="208305"/>
                  </a:lnTo>
                  <a:lnTo>
                    <a:pt x="61263" y="212576"/>
                  </a:lnTo>
                  <a:lnTo>
                    <a:pt x="84009" y="214201"/>
                  </a:lnTo>
                  <a:lnTo>
                    <a:pt x="117534" y="208539"/>
                  </a:lnTo>
                  <a:lnTo>
                    <a:pt x="144105" y="193863"/>
                  </a:lnTo>
                  <a:lnTo>
                    <a:pt x="170993" y="171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835729" y="4500932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3119" y="54145"/>
                  </a:lnTo>
                  <a:lnTo>
                    <a:pt x="20243" y="109092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825200" y="43535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951542" y="4424937"/>
              <a:ext cx="363740" cy="276038"/>
            </a:xfrm>
            <a:custGeom>
              <a:avLst/>
              <a:gdLst/>
              <a:ahLst/>
              <a:cxnLst/>
              <a:rect l="0" t="0" r="0" b="0"/>
              <a:pathLst>
                <a:path w="363740" h="276038">
                  <a:moveTo>
                    <a:pt x="0" y="107581"/>
                  </a:moveTo>
                  <a:lnTo>
                    <a:pt x="14572" y="150272"/>
                  </a:lnTo>
                  <a:lnTo>
                    <a:pt x="41545" y="212917"/>
                  </a:lnTo>
                  <a:lnTo>
                    <a:pt x="46540" y="226926"/>
                  </a:lnTo>
                  <a:lnTo>
                    <a:pt x="35421" y="173705"/>
                  </a:lnTo>
                  <a:lnTo>
                    <a:pt x="32343" y="117999"/>
                  </a:lnTo>
                  <a:lnTo>
                    <a:pt x="37324" y="61936"/>
                  </a:lnTo>
                  <a:lnTo>
                    <a:pt x="43600" y="52584"/>
                  </a:lnTo>
                  <a:lnTo>
                    <a:pt x="52463" y="46350"/>
                  </a:lnTo>
                  <a:lnTo>
                    <a:pt x="63052" y="42194"/>
                  </a:lnTo>
                  <a:lnTo>
                    <a:pt x="72450" y="42932"/>
                  </a:lnTo>
                  <a:lnTo>
                    <a:pt x="89132" y="53112"/>
                  </a:lnTo>
                  <a:lnTo>
                    <a:pt x="111678" y="72985"/>
                  </a:lnTo>
                  <a:lnTo>
                    <a:pt x="127586" y="99280"/>
                  </a:lnTo>
                  <a:lnTo>
                    <a:pt x="150710" y="160419"/>
                  </a:lnTo>
                  <a:lnTo>
                    <a:pt x="171948" y="223411"/>
                  </a:lnTo>
                  <a:lnTo>
                    <a:pt x="176633" y="226915"/>
                  </a:lnTo>
                  <a:lnTo>
                    <a:pt x="182096" y="225741"/>
                  </a:lnTo>
                  <a:lnTo>
                    <a:pt x="188078" y="221450"/>
                  </a:lnTo>
                  <a:lnTo>
                    <a:pt x="197844" y="207322"/>
                  </a:lnTo>
                  <a:lnTo>
                    <a:pt x="213039" y="182757"/>
                  </a:lnTo>
                  <a:lnTo>
                    <a:pt x="239134" y="153496"/>
                  </a:lnTo>
                  <a:lnTo>
                    <a:pt x="265437" y="137823"/>
                  </a:lnTo>
                  <a:lnTo>
                    <a:pt x="326579" y="114790"/>
                  </a:lnTo>
                  <a:lnTo>
                    <a:pt x="344408" y="101426"/>
                  </a:lnTo>
                  <a:lnTo>
                    <a:pt x="352438" y="92949"/>
                  </a:lnTo>
                  <a:lnTo>
                    <a:pt x="361360" y="71052"/>
                  </a:lnTo>
                  <a:lnTo>
                    <a:pt x="363739" y="58662"/>
                  </a:lnTo>
                  <a:lnTo>
                    <a:pt x="360144" y="35536"/>
                  </a:lnTo>
                  <a:lnTo>
                    <a:pt x="355909" y="24456"/>
                  </a:lnTo>
                  <a:lnTo>
                    <a:pt x="341846" y="9025"/>
                  </a:lnTo>
                  <a:lnTo>
                    <a:pt x="333182" y="3272"/>
                  </a:lnTo>
                  <a:lnTo>
                    <a:pt x="314198" y="0"/>
                  </a:lnTo>
                  <a:lnTo>
                    <a:pt x="304221" y="766"/>
                  </a:lnTo>
                  <a:lnTo>
                    <a:pt x="286898" y="7855"/>
                  </a:lnTo>
                  <a:lnTo>
                    <a:pt x="256713" y="31470"/>
                  </a:lnTo>
                  <a:lnTo>
                    <a:pt x="248626" y="54257"/>
                  </a:lnTo>
                  <a:lnTo>
                    <a:pt x="243434" y="110955"/>
                  </a:lnTo>
                  <a:lnTo>
                    <a:pt x="250814" y="173281"/>
                  </a:lnTo>
                  <a:lnTo>
                    <a:pt x="266656" y="221814"/>
                  </a:lnTo>
                  <a:lnTo>
                    <a:pt x="279951" y="242579"/>
                  </a:lnTo>
                  <a:lnTo>
                    <a:pt x="315855" y="2760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425325" y="4679917"/>
              <a:ext cx="51035" cy="221099"/>
            </a:xfrm>
            <a:custGeom>
              <a:avLst/>
              <a:gdLst/>
              <a:ahLst/>
              <a:cxnLst/>
              <a:rect l="0" t="0" r="0" b="0"/>
              <a:pathLst>
                <a:path w="51035" h="221099">
                  <a:moveTo>
                    <a:pt x="0" y="0"/>
                  </a:moveTo>
                  <a:lnTo>
                    <a:pt x="28681" y="55044"/>
                  </a:lnTo>
                  <a:lnTo>
                    <a:pt x="44502" y="92998"/>
                  </a:lnTo>
                  <a:lnTo>
                    <a:pt x="51034" y="147745"/>
                  </a:lnTo>
                  <a:lnTo>
                    <a:pt x="49588" y="173289"/>
                  </a:lnTo>
                  <a:lnTo>
                    <a:pt x="41146" y="192441"/>
                  </a:lnTo>
                  <a:lnTo>
                    <a:pt x="29595" y="205632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636921" y="4450052"/>
              <a:ext cx="220073" cy="250791"/>
            </a:xfrm>
            <a:custGeom>
              <a:avLst/>
              <a:gdLst/>
              <a:ahLst/>
              <a:cxnLst/>
              <a:rect l="0" t="0" r="0" b="0"/>
              <a:pathLst>
                <a:path w="220073" h="250791">
                  <a:moveTo>
                    <a:pt x="146373" y="103523"/>
                  </a:moveTo>
                  <a:lnTo>
                    <a:pt x="127244" y="43582"/>
                  </a:lnTo>
                  <a:lnTo>
                    <a:pt x="116034" y="25800"/>
                  </a:lnTo>
                  <a:lnTo>
                    <a:pt x="90980" y="2635"/>
                  </a:lnTo>
                  <a:lnTo>
                    <a:pt x="81368" y="0"/>
                  </a:lnTo>
                  <a:lnTo>
                    <a:pt x="61330" y="3310"/>
                  </a:lnTo>
                  <a:lnTo>
                    <a:pt x="43845" y="18820"/>
                  </a:lnTo>
                  <a:lnTo>
                    <a:pt x="19145" y="61315"/>
                  </a:lnTo>
                  <a:lnTo>
                    <a:pt x="4171" y="104674"/>
                  </a:lnTo>
                  <a:lnTo>
                    <a:pt x="0" y="160205"/>
                  </a:lnTo>
                  <a:lnTo>
                    <a:pt x="4765" y="215975"/>
                  </a:lnTo>
                  <a:lnTo>
                    <a:pt x="13636" y="235780"/>
                  </a:lnTo>
                  <a:lnTo>
                    <a:pt x="19277" y="244337"/>
                  </a:lnTo>
                  <a:lnTo>
                    <a:pt x="26547" y="248871"/>
                  </a:lnTo>
                  <a:lnTo>
                    <a:pt x="43983" y="250790"/>
                  </a:lnTo>
                  <a:lnTo>
                    <a:pt x="60312" y="244624"/>
                  </a:lnTo>
                  <a:lnTo>
                    <a:pt x="67942" y="239704"/>
                  </a:lnTo>
                  <a:lnTo>
                    <a:pt x="79539" y="224879"/>
                  </a:lnTo>
                  <a:lnTo>
                    <a:pt x="112270" y="163136"/>
                  </a:lnTo>
                  <a:lnTo>
                    <a:pt x="128328" y="109839"/>
                  </a:lnTo>
                  <a:lnTo>
                    <a:pt x="133617" y="68220"/>
                  </a:lnTo>
                  <a:lnTo>
                    <a:pt x="135529" y="64780"/>
                  </a:lnTo>
                  <a:lnTo>
                    <a:pt x="137974" y="68335"/>
                  </a:lnTo>
                  <a:lnTo>
                    <a:pt x="157088" y="125188"/>
                  </a:lnTo>
                  <a:lnTo>
                    <a:pt x="175643" y="176133"/>
                  </a:lnTo>
                  <a:lnTo>
                    <a:pt x="187068" y="192726"/>
                  </a:lnTo>
                  <a:lnTo>
                    <a:pt x="193390" y="196917"/>
                  </a:lnTo>
                  <a:lnTo>
                    <a:pt x="199945" y="198540"/>
                  </a:lnTo>
                  <a:lnTo>
                    <a:pt x="220072" y="1982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869870" y="4517965"/>
              <a:ext cx="155580" cy="193538"/>
            </a:xfrm>
            <a:custGeom>
              <a:avLst/>
              <a:gdLst/>
              <a:ahLst/>
              <a:cxnLst/>
              <a:rect l="0" t="0" r="0" b="0"/>
              <a:pathLst>
                <a:path w="155580" h="193538">
                  <a:moveTo>
                    <a:pt x="8180" y="25081"/>
                  </a:moveTo>
                  <a:lnTo>
                    <a:pt x="8180" y="83698"/>
                  </a:lnTo>
                  <a:lnTo>
                    <a:pt x="9350" y="136702"/>
                  </a:lnTo>
                  <a:lnTo>
                    <a:pt x="14246" y="164219"/>
                  </a:lnTo>
                  <a:lnTo>
                    <a:pt x="13393" y="163463"/>
                  </a:lnTo>
                  <a:lnTo>
                    <a:pt x="3620" y="131445"/>
                  </a:lnTo>
                  <a:lnTo>
                    <a:pt x="0" y="73994"/>
                  </a:lnTo>
                  <a:lnTo>
                    <a:pt x="7576" y="37624"/>
                  </a:lnTo>
                  <a:lnTo>
                    <a:pt x="18050" y="15448"/>
                  </a:lnTo>
                  <a:lnTo>
                    <a:pt x="26459" y="8131"/>
                  </a:lnTo>
                  <a:lnTo>
                    <a:pt x="48279" y="0"/>
                  </a:lnTo>
                  <a:lnTo>
                    <a:pt x="58309" y="172"/>
                  </a:lnTo>
                  <a:lnTo>
                    <a:pt x="75693" y="6601"/>
                  </a:lnTo>
                  <a:lnTo>
                    <a:pt x="98634" y="23375"/>
                  </a:lnTo>
                  <a:lnTo>
                    <a:pt x="114659" y="48753"/>
                  </a:lnTo>
                  <a:lnTo>
                    <a:pt x="134217" y="107458"/>
                  </a:lnTo>
                  <a:lnTo>
                    <a:pt x="150859" y="166604"/>
                  </a:lnTo>
                  <a:lnTo>
                    <a:pt x="155579" y="1935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069857" y="4220754"/>
              <a:ext cx="143980" cy="508689"/>
            </a:xfrm>
            <a:custGeom>
              <a:avLst/>
              <a:gdLst/>
              <a:ahLst/>
              <a:cxnLst/>
              <a:rect l="0" t="0" r="0" b="0"/>
              <a:pathLst>
                <a:path w="143980" h="508689">
                  <a:moveTo>
                    <a:pt x="102991" y="385464"/>
                  </a:moveTo>
                  <a:lnTo>
                    <a:pt x="93415" y="354181"/>
                  </a:lnTo>
                  <a:lnTo>
                    <a:pt x="82747" y="338025"/>
                  </a:lnTo>
                  <a:lnTo>
                    <a:pt x="75457" y="333950"/>
                  </a:lnTo>
                  <a:lnTo>
                    <a:pt x="57998" y="332543"/>
                  </a:lnTo>
                  <a:lnTo>
                    <a:pt x="41660" y="338937"/>
                  </a:lnTo>
                  <a:lnTo>
                    <a:pt x="34027" y="343917"/>
                  </a:lnTo>
                  <a:lnTo>
                    <a:pt x="22428" y="358809"/>
                  </a:lnTo>
                  <a:lnTo>
                    <a:pt x="5449" y="396966"/>
                  </a:lnTo>
                  <a:lnTo>
                    <a:pt x="0" y="439045"/>
                  </a:lnTo>
                  <a:lnTo>
                    <a:pt x="4965" y="465429"/>
                  </a:lnTo>
                  <a:lnTo>
                    <a:pt x="20914" y="496894"/>
                  </a:lnTo>
                  <a:lnTo>
                    <a:pt x="27216" y="505374"/>
                  </a:lnTo>
                  <a:lnTo>
                    <a:pt x="34927" y="508688"/>
                  </a:lnTo>
                  <a:lnTo>
                    <a:pt x="43577" y="508557"/>
                  </a:lnTo>
                  <a:lnTo>
                    <a:pt x="52853" y="506131"/>
                  </a:lnTo>
                  <a:lnTo>
                    <a:pt x="69399" y="494076"/>
                  </a:lnTo>
                  <a:lnTo>
                    <a:pt x="83382" y="475850"/>
                  </a:lnTo>
                  <a:lnTo>
                    <a:pt x="111356" y="412501"/>
                  </a:lnTo>
                  <a:lnTo>
                    <a:pt x="125877" y="359940"/>
                  </a:lnTo>
                  <a:lnTo>
                    <a:pt x="131999" y="299912"/>
                  </a:lnTo>
                  <a:lnTo>
                    <a:pt x="141303" y="238452"/>
                  </a:lnTo>
                  <a:lnTo>
                    <a:pt x="143979" y="183588"/>
                  </a:lnTo>
                  <a:lnTo>
                    <a:pt x="143601" y="132105"/>
                  </a:lnTo>
                  <a:lnTo>
                    <a:pt x="133586" y="78964"/>
                  </a:lnTo>
                  <a:lnTo>
                    <a:pt x="115729" y="19368"/>
                  </a:lnTo>
                  <a:lnTo>
                    <a:pt x="104363" y="2046"/>
                  </a:lnTo>
                  <a:lnTo>
                    <a:pt x="99226" y="0"/>
                  </a:lnTo>
                  <a:lnTo>
                    <a:pt x="94632" y="2146"/>
                  </a:lnTo>
                  <a:lnTo>
                    <a:pt x="90399" y="7086"/>
                  </a:lnTo>
                  <a:lnTo>
                    <a:pt x="84442" y="41985"/>
                  </a:lnTo>
                  <a:lnTo>
                    <a:pt x="82677" y="89370"/>
                  </a:lnTo>
                  <a:lnTo>
                    <a:pt x="82154" y="146044"/>
                  </a:lnTo>
                  <a:lnTo>
                    <a:pt x="87588" y="196112"/>
                  </a:lnTo>
                  <a:lnTo>
                    <a:pt x="96607" y="257350"/>
                  </a:lnTo>
                  <a:lnTo>
                    <a:pt x="110135" y="320123"/>
                  </a:lnTo>
                  <a:lnTo>
                    <a:pt x="120953" y="370823"/>
                  </a:lnTo>
                  <a:lnTo>
                    <a:pt x="124048" y="385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5509853" y="4257968"/>
            <a:ext cx="3558540" cy="754971"/>
            <a:chOff x="5509853" y="4257968"/>
            <a:chExt cx="3558540" cy="754971"/>
          </a:xfrm>
        </p:grpSpPr>
        <p:sp>
          <p:nvSpPr>
            <p:cNvPr id="155" name="Freeform 154"/>
            <p:cNvSpPr/>
            <p:nvPr/>
          </p:nvSpPr>
          <p:spPr>
            <a:xfrm>
              <a:off x="5509853" y="4476736"/>
              <a:ext cx="183128" cy="536203"/>
            </a:xfrm>
            <a:custGeom>
              <a:avLst/>
              <a:gdLst/>
              <a:ahLst/>
              <a:cxnLst/>
              <a:rect l="0" t="0" r="0" b="0"/>
              <a:pathLst>
                <a:path w="183128" h="536203">
                  <a:moveTo>
                    <a:pt x="31492" y="192652"/>
                  </a:moveTo>
                  <a:lnTo>
                    <a:pt x="22427" y="251269"/>
                  </a:lnTo>
                  <a:lnTo>
                    <a:pt x="21253" y="312679"/>
                  </a:lnTo>
                  <a:lnTo>
                    <a:pt x="21021" y="374202"/>
                  </a:lnTo>
                  <a:lnTo>
                    <a:pt x="20981" y="425039"/>
                  </a:lnTo>
                  <a:lnTo>
                    <a:pt x="20969" y="474027"/>
                  </a:lnTo>
                  <a:lnTo>
                    <a:pt x="20965" y="536202"/>
                  </a:lnTo>
                  <a:lnTo>
                    <a:pt x="13728" y="476917"/>
                  </a:lnTo>
                  <a:lnTo>
                    <a:pt x="10241" y="428047"/>
                  </a:lnTo>
                  <a:lnTo>
                    <a:pt x="3489" y="370803"/>
                  </a:lnTo>
                  <a:lnTo>
                    <a:pt x="968" y="315108"/>
                  </a:lnTo>
                  <a:lnTo>
                    <a:pt x="221" y="257011"/>
                  </a:lnTo>
                  <a:lnTo>
                    <a:pt x="0" y="207952"/>
                  </a:lnTo>
                  <a:lnTo>
                    <a:pt x="1104" y="158061"/>
                  </a:lnTo>
                  <a:lnTo>
                    <a:pt x="11365" y="95569"/>
                  </a:lnTo>
                  <a:lnTo>
                    <a:pt x="19038" y="65276"/>
                  </a:lnTo>
                  <a:lnTo>
                    <a:pt x="36511" y="35068"/>
                  </a:lnTo>
                  <a:lnTo>
                    <a:pt x="49711" y="18890"/>
                  </a:lnTo>
                  <a:lnTo>
                    <a:pt x="75885" y="2217"/>
                  </a:lnTo>
                  <a:lnTo>
                    <a:pt x="95676" y="0"/>
                  </a:lnTo>
                  <a:lnTo>
                    <a:pt x="115001" y="4083"/>
                  </a:lnTo>
                  <a:lnTo>
                    <a:pt x="146470" y="25769"/>
                  </a:lnTo>
                  <a:lnTo>
                    <a:pt x="159802" y="40103"/>
                  </a:lnTo>
                  <a:lnTo>
                    <a:pt x="177894" y="81021"/>
                  </a:lnTo>
                  <a:lnTo>
                    <a:pt x="183127" y="106773"/>
                  </a:lnTo>
                  <a:lnTo>
                    <a:pt x="181554" y="133817"/>
                  </a:lnTo>
                  <a:lnTo>
                    <a:pt x="173835" y="155195"/>
                  </a:lnTo>
                  <a:lnTo>
                    <a:pt x="149817" y="187983"/>
                  </a:lnTo>
                  <a:lnTo>
                    <a:pt x="118284" y="209856"/>
                  </a:lnTo>
                  <a:lnTo>
                    <a:pt x="64440" y="222344"/>
                  </a:lnTo>
                  <a:lnTo>
                    <a:pt x="52549" y="224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766474" y="4487635"/>
              <a:ext cx="132841" cy="237843"/>
            </a:xfrm>
            <a:custGeom>
              <a:avLst/>
              <a:gdLst/>
              <a:ahLst/>
              <a:cxnLst/>
              <a:rect l="0" t="0" r="0" b="0"/>
              <a:pathLst>
                <a:path w="132841" h="237843">
                  <a:moveTo>
                    <a:pt x="6498" y="108054"/>
                  </a:moveTo>
                  <a:lnTo>
                    <a:pt x="12087" y="170146"/>
                  </a:lnTo>
                  <a:lnTo>
                    <a:pt x="27829" y="223725"/>
                  </a:lnTo>
                  <a:lnTo>
                    <a:pt x="32356" y="237842"/>
                  </a:lnTo>
                  <a:lnTo>
                    <a:pt x="13157" y="180655"/>
                  </a:lnTo>
                  <a:lnTo>
                    <a:pt x="578" y="129847"/>
                  </a:lnTo>
                  <a:lnTo>
                    <a:pt x="0" y="67818"/>
                  </a:lnTo>
                  <a:lnTo>
                    <a:pt x="2166" y="53154"/>
                  </a:lnTo>
                  <a:lnTo>
                    <a:pt x="13931" y="30622"/>
                  </a:lnTo>
                  <a:lnTo>
                    <a:pt x="30859" y="13978"/>
                  </a:lnTo>
                  <a:lnTo>
                    <a:pt x="50081" y="2682"/>
                  </a:lnTo>
                  <a:lnTo>
                    <a:pt x="70322" y="0"/>
                  </a:lnTo>
                  <a:lnTo>
                    <a:pt x="132840" y="2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928697" y="4520386"/>
              <a:ext cx="188896" cy="225953"/>
            </a:xfrm>
            <a:custGeom>
              <a:avLst/>
              <a:gdLst/>
              <a:ahLst/>
              <a:cxnLst/>
              <a:rect l="0" t="0" r="0" b="0"/>
              <a:pathLst>
                <a:path w="188896" h="225953">
                  <a:moveTo>
                    <a:pt x="107488" y="12132"/>
                  </a:moveTo>
                  <a:lnTo>
                    <a:pt x="90720" y="953"/>
                  </a:lnTo>
                  <a:lnTo>
                    <a:pt x="82271" y="0"/>
                  </a:lnTo>
                  <a:lnTo>
                    <a:pt x="63525" y="5180"/>
                  </a:lnTo>
                  <a:lnTo>
                    <a:pt x="38830" y="21250"/>
                  </a:lnTo>
                  <a:lnTo>
                    <a:pt x="16695" y="46419"/>
                  </a:lnTo>
                  <a:lnTo>
                    <a:pt x="908" y="76103"/>
                  </a:lnTo>
                  <a:lnTo>
                    <a:pt x="0" y="118304"/>
                  </a:lnTo>
                  <a:lnTo>
                    <a:pt x="7139" y="156674"/>
                  </a:lnTo>
                  <a:lnTo>
                    <a:pt x="22253" y="184681"/>
                  </a:lnTo>
                  <a:lnTo>
                    <a:pt x="41549" y="207797"/>
                  </a:lnTo>
                  <a:lnTo>
                    <a:pt x="67674" y="223875"/>
                  </a:lnTo>
                  <a:lnTo>
                    <a:pt x="93692" y="225952"/>
                  </a:lnTo>
                  <a:lnTo>
                    <a:pt x="121243" y="221807"/>
                  </a:lnTo>
                  <a:lnTo>
                    <a:pt x="141287" y="212165"/>
                  </a:lnTo>
                  <a:lnTo>
                    <a:pt x="165725" y="187994"/>
                  </a:lnTo>
                  <a:lnTo>
                    <a:pt x="182195" y="158606"/>
                  </a:lnTo>
                  <a:lnTo>
                    <a:pt x="188895" y="122082"/>
                  </a:lnTo>
                  <a:lnTo>
                    <a:pt x="185291" y="76035"/>
                  </a:lnTo>
                  <a:lnTo>
                    <a:pt x="171224" y="36525"/>
                  </a:lnTo>
                  <a:lnTo>
                    <a:pt x="146649" y="8181"/>
                  </a:lnTo>
                  <a:lnTo>
                    <a:pt x="138275" y="3649"/>
                  </a:lnTo>
                  <a:lnTo>
                    <a:pt x="107488" y="1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180926" y="4257968"/>
              <a:ext cx="171115" cy="518246"/>
            </a:xfrm>
            <a:custGeom>
              <a:avLst/>
              <a:gdLst/>
              <a:ahLst/>
              <a:cxnLst/>
              <a:rect l="0" t="0" r="0" b="0"/>
              <a:pathLst>
                <a:path w="171115" h="518246">
                  <a:moveTo>
                    <a:pt x="107943" y="411420"/>
                  </a:moveTo>
                  <a:lnTo>
                    <a:pt x="104823" y="368729"/>
                  </a:lnTo>
                  <a:lnTo>
                    <a:pt x="98367" y="349163"/>
                  </a:lnTo>
                  <a:lnTo>
                    <a:pt x="87699" y="332668"/>
                  </a:lnTo>
                  <a:lnTo>
                    <a:pt x="79239" y="327333"/>
                  </a:lnTo>
                  <a:lnTo>
                    <a:pt x="57361" y="321406"/>
                  </a:lnTo>
                  <a:lnTo>
                    <a:pt x="47315" y="322165"/>
                  </a:lnTo>
                  <a:lnTo>
                    <a:pt x="29915" y="329248"/>
                  </a:lnTo>
                  <a:lnTo>
                    <a:pt x="17502" y="346433"/>
                  </a:lnTo>
                  <a:lnTo>
                    <a:pt x="0" y="390005"/>
                  </a:lnTo>
                  <a:lnTo>
                    <a:pt x="51" y="433021"/>
                  </a:lnTo>
                  <a:lnTo>
                    <a:pt x="7474" y="471633"/>
                  </a:lnTo>
                  <a:lnTo>
                    <a:pt x="22673" y="499711"/>
                  </a:lnTo>
                  <a:lnTo>
                    <a:pt x="38460" y="512272"/>
                  </a:lnTo>
                  <a:lnTo>
                    <a:pt x="47583" y="517259"/>
                  </a:lnTo>
                  <a:lnTo>
                    <a:pt x="56004" y="518245"/>
                  </a:lnTo>
                  <a:lnTo>
                    <a:pt x="71600" y="513100"/>
                  </a:lnTo>
                  <a:lnTo>
                    <a:pt x="93535" y="491461"/>
                  </a:lnTo>
                  <a:lnTo>
                    <a:pt x="109263" y="462822"/>
                  </a:lnTo>
                  <a:lnTo>
                    <a:pt x="125058" y="407233"/>
                  </a:lnTo>
                  <a:lnTo>
                    <a:pt x="136323" y="350672"/>
                  </a:lnTo>
                  <a:lnTo>
                    <a:pt x="144484" y="289717"/>
                  </a:lnTo>
                  <a:lnTo>
                    <a:pt x="148956" y="233136"/>
                  </a:lnTo>
                  <a:lnTo>
                    <a:pt x="148561" y="179221"/>
                  </a:lnTo>
                  <a:lnTo>
                    <a:pt x="142724" y="131401"/>
                  </a:lnTo>
                  <a:lnTo>
                    <a:pt x="139305" y="80707"/>
                  </a:lnTo>
                  <a:lnTo>
                    <a:pt x="128262" y="17415"/>
                  </a:lnTo>
                  <a:lnTo>
                    <a:pt x="124999" y="4860"/>
                  </a:lnTo>
                  <a:lnTo>
                    <a:pt x="121653" y="0"/>
                  </a:lnTo>
                  <a:lnTo>
                    <a:pt x="118253" y="270"/>
                  </a:lnTo>
                  <a:lnTo>
                    <a:pt x="114816" y="3959"/>
                  </a:lnTo>
                  <a:lnTo>
                    <a:pt x="105729" y="64510"/>
                  </a:lnTo>
                  <a:lnTo>
                    <a:pt x="99877" y="112490"/>
                  </a:lnTo>
                  <a:lnTo>
                    <a:pt x="98144" y="171160"/>
                  </a:lnTo>
                  <a:lnTo>
                    <a:pt x="97631" y="232998"/>
                  </a:lnTo>
                  <a:lnTo>
                    <a:pt x="100598" y="286415"/>
                  </a:lnTo>
                  <a:lnTo>
                    <a:pt x="112081" y="347084"/>
                  </a:lnTo>
                  <a:lnTo>
                    <a:pt x="126784" y="405817"/>
                  </a:lnTo>
                  <a:lnTo>
                    <a:pt x="144461" y="439006"/>
                  </a:lnTo>
                  <a:lnTo>
                    <a:pt x="171114" y="464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404939" y="4479875"/>
              <a:ext cx="133190" cy="273569"/>
            </a:xfrm>
            <a:custGeom>
              <a:avLst/>
              <a:gdLst/>
              <a:ahLst/>
              <a:cxnLst/>
              <a:rect l="0" t="0" r="0" b="0"/>
              <a:pathLst>
                <a:path w="133190" h="273569">
                  <a:moveTo>
                    <a:pt x="20800" y="63171"/>
                  </a:moveTo>
                  <a:lnTo>
                    <a:pt x="9622" y="74350"/>
                  </a:lnTo>
                  <a:lnTo>
                    <a:pt x="4134" y="92316"/>
                  </a:lnTo>
                  <a:lnTo>
                    <a:pt x="611" y="147567"/>
                  </a:lnTo>
                  <a:lnTo>
                    <a:pt x="0" y="197622"/>
                  </a:lnTo>
                  <a:lnTo>
                    <a:pt x="5409" y="238319"/>
                  </a:lnTo>
                  <a:lnTo>
                    <a:pt x="14349" y="258388"/>
                  </a:lnTo>
                  <a:lnTo>
                    <a:pt x="20009" y="267015"/>
                  </a:lnTo>
                  <a:lnTo>
                    <a:pt x="28462" y="271597"/>
                  </a:lnTo>
                  <a:lnTo>
                    <a:pt x="50332" y="273568"/>
                  </a:lnTo>
                  <a:lnTo>
                    <a:pt x="69409" y="267425"/>
                  </a:lnTo>
                  <a:lnTo>
                    <a:pt x="77773" y="262511"/>
                  </a:lnTo>
                  <a:lnTo>
                    <a:pt x="100722" y="233239"/>
                  </a:lnTo>
                  <a:lnTo>
                    <a:pt x="121032" y="187492"/>
                  </a:lnTo>
                  <a:lnTo>
                    <a:pt x="133189" y="127676"/>
                  </a:lnTo>
                  <a:lnTo>
                    <a:pt x="132480" y="87743"/>
                  </a:lnTo>
                  <a:lnTo>
                    <a:pt x="125757" y="27152"/>
                  </a:lnTo>
                  <a:lnTo>
                    <a:pt x="1155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598763" y="4519305"/>
              <a:ext cx="184946" cy="248100"/>
            </a:xfrm>
            <a:custGeom>
              <a:avLst/>
              <a:gdLst/>
              <a:ahLst/>
              <a:cxnLst/>
              <a:rect l="0" t="0" r="0" b="0"/>
              <a:pathLst>
                <a:path w="184946" h="248100">
                  <a:moveTo>
                    <a:pt x="111246" y="65855"/>
                  </a:moveTo>
                  <a:lnTo>
                    <a:pt x="96591" y="21893"/>
                  </a:lnTo>
                  <a:lnTo>
                    <a:pt x="83676" y="8102"/>
                  </a:lnTo>
                  <a:lnTo>
                    <a:pt x="75318" y="2787"/>
                  </a:lnTo>
                  <a:lnTo>
                    <a:pt x="53554" y="0"/>
                  </a:lnTo>
                  <a:lnTo>
                    <a:pt x="41199" y="895"/>
                  </a:lnTo>
                  <a:lnTo>
                    <a:pt x="21232" y="11247"/>
                  </a:lnTo>
                  <a:lnTo>
                    <a:pt x="12633" y="18922"/>
                  </a:lnTo>
                  <a:lnTo>
                    <a:pt x="3077" y="43046"/>
                  </a:lnTo>
                  <a:lnTo>
                    <a:pt x="0" y="72096"/>
                  </a:lnTo>
                  <a:lnTo>
                    <a:pt x="7557" y="128872"/>
                  </a:lnTo>
                  <a:lnTo>
                    <a:pt x="20081" y="167975"/>
                  </a:lnTo>
                  <a:lnTo>
                    <a:pt x="45274" y="207040"/>
                  </a:lnTo>
                  <a:lnTo>
                    <a:pt x="65833" y="230000"/>
                  </a:lnTo>
                  <a:lnTo>
                    <a:pt x="97920" y="246032"/>
                  </a:lnTo>
                  <a:lnTo>
                    <a:pt x="120531" y="248099"/>
                  </a:lnTo>
                  <a:lnTo>
                    <a:pt x="141109" y="243949"/>
                  </a:lnTo>
                  <a:lnTo>
                    <a:pt x="170264" y="225340"/>
                  </a:lnTo>
                  <a:lnTo>
                    <a:pt x="184945" y="21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798699" y="4300891"/>
              <a:ext cx="48181" cy="442198"/>
            </a:xfrm>
            <a:custGeom>
              <a:avLst/>
              <a:gdLst/>
              <a:ahLst/>
              <a:cxnLst/>
              <a:rect l="0" t="0" r="0" b="0"/>
              <a:pathLst>
                <a:path w="48181" h="442198">
                  <a:moveTo>
                    <a:pt x="6066" y="0"/>
                  </a:moveTo>
                  <a:lnTo>
                    <a:pt x="0" y="34792"/>
                  </a:lnTo>
                  <a:lnTo>
                    <a:pt x="4919" y="81408"/>
                  </a:lnTo>
                  <a:lnTo>
                    <a:pt x="12615" y="136815"/>
                  </a:lnTo>
                  <a:lnTo>
                    <a:pt x="18928" y="195524"/>
                  </a:lnTo>
                  <a:lnTo>
                    <a:pt x="25505" y="246852"/>
                  </a:lnTo>
                  <a:lnTo>
                    <a:pt x="32232" y="299309"/>
                  </a:lnTo>
                  <a:lnTo>
                    <a:pt x="36046" y="359305"/>
                  </a:lnTo>
                  <a:lnTo>
                    <a:pt x="44570" y="414905"/>
                  </a:lnTo>
                  <a:lnTo>
                    <a:pt x="4818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720537" y="4416704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3306" y="3120"/>
                  </a:lnTo>
                  <a:lnTo>
                    <a:pt x="92414" y="9065"/>
                  </a:lnTo>
                  <a:lnTo>
                    <a:pt x="37665" y="1981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920579" y="4511461"/>
              <a:ext cx="211876" cy="230416"/>
            </a:xfrm>
            <a:custGeom>
              <a:avLst/>
              <a:gdLst/>
              <a:ahLst/>
              <a:cxnLst/>
              <a:rect l="0" t="0" r="0" b="0"/>
              <a:pathLst>
                <a:path w="211876" h="230416">
                  <a:moveTo>
                    <a:pt x="136870" y="0"/>
                  </a:moveTo>
                  <a:lnTo>
                    <a:pt x="97182" y="2340"/>
                  </a:lnTo>
                  <a:lnTo>
                    <a:pt x="65060" y="16811"/>
                  </a:lnTo>
                  <a:lnTo>
                    <a:pt x="48022" y="29308"/>
                  </a:lnTo>
                  <a:lnTo>
                    <a:pt x="38891" y="48900"/>
                  </a:lnTo>
                  <a:lnTo>
                    <a:pt x="36456" y="60676"/>
                  </a:lnTo>
                  <a:lnTo>
                    <a:pt x="39989" y="83119"/>
                  </a:lnTo>
                  <a:lnTo>
                    <a:pt x="44207" y="94017"/>
                  </a:lnTo>
                  <a:lnTo>
                    <a:pt x="52868" y="101283"/>
                  </a:lnTo>
                  <a:lnTo>
                    <a:pt x="105675" y="116063"/>
                  </a:lnTo>
                  <a:lnTo>
                    <a:pt x="161514" y="124311"/>
                  </a:lnTo>
                  <a:lnTo>
                    <a:pt x="183308" y="131678"/>
                  </a:lnTo>
                  <a:lnTo>
                    <a:pt x="192395" y="136918"/>
                  </a:lnTo>
                  <a:lnTo>
                    <a:pt x="205612" y="152100"/>
                  </a:lnTo>
                  <a:lnTo>
                    <a:pt x="210774" y="161061"/>
                  </a:lnTo>
                  <a:lnTo>
                    <a:pt x="211875" y="169375"/>
                  </a:lnTo>
                  <a:lnTo>
                    <a:pt x="206861" y="184852"/>
                  </a:lnTo>
                  <a:lnTo>
                    <a:pt x="185294" y="206719"/>
                  </a:lnTo>
                  <a:lnTo>
                    <a:pt x="156677" y="222427"/>
                  </a:lnTo>
                  <a:lnTo>
                    <a:pt x="93668" y="230415"/>
                  </a:lnTo>
                  <a:lnTo>
                    <a:pt x="55439" y="22814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396909" y="4314917"/>
              <a:ext cx="134323" cy="428172"/>
            </a:xfrm>
            <a:custGeom>
              <a:avLst/>
              <a:gdLst/>
              <a:ahLst/>
              <a:cxnLst/>
              <a:rect l="0" t="0" r="0" b="0"/>
              <a:pathLst>
                <a:path w="134323" h="428172">
                  <a:moveTo>
                    <a:pt x="60623" y="428171"/>
                  </a:moveTo>
                  <a:lnTo>
                    <a:pt x="45969" y="378619"/>
                  </a:lnTo>
                  <a:lnTo>
                    <a:pt x="41464" y="328091"/>
                  </a:lnTo>
                  <a:lnTo>
                    <a:pt x="31536" y="266115"/>
                  </a:lnTo>
                  <a:lnTo>
                    <a:pt x="18309" y="212626"/>
                  </a:lnTo>
                  <a:lnTo>
                    <a:pt x="4431" y="152018"/>
                  </a:lnTo>
                  <a:lnTo>
                    <a:pt x="0" y="94985"/>
                  </a:lnTo>
                  <a:lnTo>
                    <a:pt x="7435" y="53888"/>
                  </a:lnTo>
                  <a:lnTo>
                    <a:pt x="17877" y="30196"/>
                  </a:lnTo>
                  <a:lnTo>
                    <a:pt x="33435" y="14207"/>
                  </a:lnTo>
                  <a:lnTo>
                    <a:pt x="42498" y="8305"/>
                  </a:lnTo>
                  <a:lnTo>
                    <a:pt x="77609" y="0"/>
                  </a:lnTo>
                  <a:lnTo>
                    <a:pt x="134322" y="7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331190" y="4521989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05028" y="17959"/>
                  </a:lnTo>
                  <a:lnTo>
                    <a:pt x="42092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541760" y="4511461"/>
              <a:ext cx="105286" cy="235144"/>
            </a:xfrm>
            <a:custGeom>
              <a:avLst/>
              <a:gdLst/>
              <a:ahLst/>
              <a:cxnLst/>
              <a:rect l="0" t="0" r="0" b="0"/>
              <a:pathLst>
                <a:path w="105286" h="235144">
                  <a:moveTo>
                    <a:pt x="0" y="84228"/>
                  </a:moveTo>
                  <a:lnTo>
                    <a:pt x="14572" y="126919"/>
                  </a:lnTo>
                  <a:lnTo>
                    <a:pt x="41544" y="189564"/>
                  </a:lnTo>
                  <a:lnTo>
                    <a:pt x="57247" y="235143"/>
                  </a:lnTo>
                  <a:lnTo>
                    <a:pt x="32647" y="177889"/>
                  </a:lnTo>
                  <a:lnTo>
                    <a:pt x="11130" y="123078"/>
                  </a:lnTo>
                  <a:lnTo>
                    <a:pt x="6117" y="97985"/>
                  </a:lnTo>
                  <a:lnTo>
                    <a:pt x="15305" y="36950"/>
                  </a:lnTo>
                  <a:lnTo>
                    <a:pt x="20732" y="26973"/>
                  </a:lnTo>
                  <a:lnTo>
                    <a:pt x="36120" y="12768"/>
                  </a:lnTo>
                  <a:lnTo>
                    <a:pt x="57778" y="567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692294" y="4532952"/>
              <a:ext cx="460120" cy="233454"/>
            </a:xfrm>
            <a:custGeom>
              <a:avLst/>
              <a:gdLst/>
              <a:ahLst/>
              <a:cxnLst/>
              <a:rect l="0" t="0" r="0" b="0"/>
              <a:pathLst>
                <a:path w="460120" h="233454">
                  <a:moveTo>
                    <a:pt x="91621" y="20623"/>
                  </a:moveTo>
                  <a:lnTo>
                    <a:pt x="67575" y="30198"/>
                  </a:lnTo>
                  <a:lnTo>
                    <a:pt x="18921" y="67949"/>
                  </a:lnTo>
                  <a:lnTo>
                    <a:pt x="7447" y="86110"/>
                  </a:lnTo>
                  <a:lnTo>
                    <a:pt x="0" y="121655"/>
                  </a:lnTo>
                  <a:lnTo>
                    <a:pt x="3383" y="156233"/>
                  </a:lnTo>
                  <a:lnTo>
                    <a:pt x="11850" y="174870"/>
                  </a:lnTo>
                  <a:lnTo>
                    <a:pt x="17384" y="183116"/>
                  </a:lnTo>
                  <a:lnTo>
                    <a:pt x="32891" y="195397"/>
                  </a:lnTo>
                  <a:lnTo>
                    <a:pt x="41939" y="200310"/>
                  </a:lnTo>
                  <a:lnTo>
                    <a:pt x="61352" y="202649"/>
                  </a:lnTo>
                  <a:lnTo>
                    <a:pt x="80508" y="198620"/>
                  </a:lnTo>
                  <a:lnTo>
                    <a:pt x="96821" y="189029"/>
                  </a:lnTo>
                  <a:lnTo>
                    <a:pt x="119158" y="159298"/>
                  </a:lnTo>
                  <a:lnTo>
                    <a:pt x="129416" y="120853"/>
                  </a:lnTo>
                  <a:lnTo>
                    <a:pt x="126866" y="85416"/>
                  </a:lnTo>
                  <a:lnTo>
                    <a:pt x="118702" y="52689"/>
                  </a:lnTo>
                  <a:lnTo>
                    <a:pt x="119034" y="47849"/>
                  </a:lnTo>
                  <a:lnTo>
                    <a:pt x="121594" y="46963"/>
                  </a:lnTo>
                  <a:lnTo>
                    <a:pt x="130679" y="52216"/>
                  </a:lnTo>
                  <a:lnTo>
                    <a:pt x="155575" y="77773"/>
                  </a:lnTo>
                  <a:lnTo>
                    <a:pt x="172962" y="106186"/>
                  </a:lnTo>
                  <a:lnTo>
                    <a:pt x="193016" y="166075"/>
                  </a:lnTo>
                  <a:lnTo>
                    <a:pt x="210894" y="229319"/>
                  </a:lnTo>
                  <a:lnTo>
                    <a:pt x="210911" y="233453"/>
                  </a:lnTo>
                  <a:lnTo>
                    <a:pt x="208582" y="232699"/>
                  </a:lnTo>
                  <a:lnTo>
                    <a:pt x="204690" y="228688"/>
                  </a:lnTo>
                  <a:lnTo>
                    <a:pt x="186479" y="175909"/>
                  </a:lnTo>
                  <a:lnTo>
                    <a:pt x="172360" y="121877"/>
                  </a:lnTo>
                  <a:lnTo>
                    <a:pt x="167406" y="74541"/>
                  </a:lnTo>
                  <a:lnTo>
                    <a:pt x="172487" y="50046"/>
                  </a:lnTo>
                  <a:lnTo>
                    <a:pt x="177117" y="40238"/>
                  </a:lnTo>
                  <a:lnTo>
                    <a:pt x="183714" y="34869"/>
                  </a:lnTo>
                  <a:lnTo>
                    <a:pt x="191621" y="32460"/>
                  </a:lnTo>
                  <a:lnTo>
                    <a:pt x="200402" y="32024"/>
                  </a:lnTo>
                  <a:lnTo>
                    <a:pt x="216398" y="37778"/>
                  </a:lnTo>
                  <a:lnTo>
                    <a:pt x="231306" y="49304"/>
                  </a:lnTo>
                  <a:lnTo>
                    <a:pt x="272884" y="98285"/>
                  </a:lnTo>
                  <a:lnTo>
                    <a:pt x="284409" y="120063"/>
                  </a:lnTo>
                  <a:lnTo>
                    <a:pt x="284488" y="118502"/>
                  </a:lnTo>
                  <a:lnTo>
                    <a:pt x="281797" y="79601"/>
                  </a:lnTo>
                  <a:lnTo>
                    <a:pt x="286920" y="37968"/>
                  </a:lnTo>
                  <a:lnTo>
                    <a:pt x="295794" y="16243"/>
                  </a:lnTo>
                  <a:lnTo>
                    <a:pt x="301436" y="7175"/>
                  </a:lnTo>
                  <a:lnTo>
                    <a:pt x="309877" y="2299"/>
                  </a:lnTo>
                  <a:lnTo>
                    <a:pt x="331734" y="0"/>
                  </a:lnTo>
                  <a:lnTo>
                    <a:pt x="341773" y="3365"/>
                  </a:lnTo>
                  <a:lnTo>
                    <a:pt x="359168" y="16462"/>
                  </a:lnTo>
                  <a:lnTo>
                    <a:pt x="403731" y="73824"/>
                  </a:lnTo>
                  <a:lnTo>
                    <a:pt x="431406" y="136485"/>
                  </a:lnTo>
                  <a:lnTo>
                    <a:pt x="449506" y="197418"/>
                  </a:lnTo>
                  <a:lnTo>
                    <a:pt x="460119" y="2311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478796" y="4395647"/>
              <a:ext cx="21059" cy="357970"/>
            </a:xfrm>
            <a:custGeom>
              <a:avLst/>
              <a:gdLst/>
              <a:ahLst/>
              <a:cxnLst/>
              <a:rect l="0" t="0" r="0" b="0"/>
              <a:pathLst>
                <a:path w="21059" h="357970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5589" y="226467"/>
                  </a:lnTo>
                  <a:lnTo>
                    <a:pt x="16789" y="289576"/>
                  </a:lnTo>
                  <a:lnTo>
                    <a:pt x="20214" y="337744"/>
                  </a:lnTo>
                  <a:lnTo>
                    <a:pt x="2105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362983" y="4511461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66607" y="23719"/>
                  </a:lnTo>
                  <a:lnTo>
                    <a:pt x="110336" y="38437"/>
                  </a:lnTo>
                  <a:lnTo>
                    <a:pt x="56065" y="52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636723" y="4343005"/>
              <a:ext cx="431670" cy="536954"/>
            </a:xfrm>
            <a:custGeom>
              <a:avLst/>
              <a:gdLst/>
              <a:ahLst/>
              <a:cxnLst/>
              <a:rect l="0" t="0" r="0" b="0"/>
              <a:pathLst>
                <a:path w="431670" h="536954">
                  <a:moveTo>
                    <a:pt x="0" y="0"/>
                  </a:moveTo>
                  <a:lnTo>
                    <a:pt x="7236" y="28726"/>
                  </a:lnTo>
                  <a:lnTo>
                    <a:pt x="9554" y="77921"/>
                  </a:lnTo>
                  <a:lnTo>
                    <a:pt x="13455" y="141301"/>
                  </a:lnTo>
                  <a:lnTo>
                    <a:pt x="21925" y="186536"/>
                  </a:lnTo>
                  <a:lnTo>
                    <a:pt x="28723" y="244393"/>
                  </a:lnTo>
                  <a:lnTo>
                    <a:pt x="30738" y="302870"/>
                  </a:lnTo>
                  <a:lnTo>
                    <a:pt x="34454" y="354121"/>
                  </a:lnTo>
                  <a:lnTo>
                    <a:pt x="37008" y="369442"/>
                  </a:lnTo>
                  <a:lnTo>
                    <a:pt x="36370" y="374976"/>
                  </a:lnTo>
                  <a:lnTo>
                    <a:pt x="33605" y="373986"/>
                  </a:lnTo>
                  <a:lnTo>
                    <a:pt x="29423" y="368647"/>
                  </a:lnTo>
                  <a:lnTo>
                    <a:pt x="23535" y="333187"/>
                  </a:lnTo>
                  <a:lnTo>
                    <a:pt x="27381" y="296814"/>
                  </a:lnTo>
                  <a:lnTo>
                    <a:pt x="41519" y="263810"/>
                  </a:lnTo>
                  <a:lnTo>
                    <a:pt x="48736" y="257761"/>
                  </a:lnTo>
                  <a:lnTo>
                    <a:pt x="57057" y="254899"/>
                  </a:lnTo>
                  <a:lnTo>
                    <a:pt x="66114" y="254161"/>
                  </a:lnTo>
                  <a:lnTo>
                    <a:pt x="82417" y="259579"/>
                  </a:lnTo>
                  <a:lnTo>
                    <a:pt x="90040" y="264300"/>
                  </a:lnTo>
                  <a:lnTo>
                    <a:pt x="101630" y="282023"/>
                  </a:lnTo>
                  <a:lnTo>
                    <a:pt x="129587" y="336616"/>
                  </a:lnTo>
                  <a:lnTo>
                    <a:pt x="150412" y="389515"/>
                  </a:lnTo>
                  <a:lnTo>
                    <a:pt x="155701" y="426717"/>
                  </a:lnTo>
                  <a:lnTo>
                    <a:pt x="157613" y="430707"/>
                  </a:lnTo>
                  <a:lnTo>
                    <a:pt x="160057" y="428688"/>
                  </a:lnTo>
                  <a:lnTo>
                    <a:pt x="164724" y="413966"/>
                  </a:lnTo>
                  <a:lnTo>
                    <a:pt x="169690" y="380540"/>
                  </a:lnTo>
                  <a:lnTo>
                    <a:pt x="184940" y="349058"/>
                  </a:lnTo>
                  <a:lnTo>
                    <a:pt x="197619" y="332172"/>
                  </a:lnTo>
                  <a:lnTo>
                    <a:pt x="223501" y="315100"/>
                  </a:lnTo>
                  <a:lnTo>
                    <a:pt x="249463" y="312789"/>
                  </a:lnTo>
                  <a:lnTo>
                    <a:pt x="308200" y="315249"/>
                  </a:lnTo>
                  <a:lnTo>
                    <a:pt x="345172" y="310086"/>
                  </a:lnTo>
                  <a:lnTo>
                    <a:pt x="354118" y="304990"/>
                  </a:lnTo>
                  <a:lnTo>
                    <a:pt x="367176" y="289969"/>
                  </a:lnTo>
                  <a:lnTo>
                    <a:pt x="370640" y="268475"/>
                  </a:lnTo>
                  <a:lnTo>
                    <a:pt x="367111" y="245664"/>
                  </a:lnTo>
                  <a:lnTo>
                    <a:pt x="357743" y="227727"/>
                  </a:lnTo>
                  <a:lnTo>
                    <a:pt x="342662" y="215076"/>
                  </a:lnTo>
                  <a:lnTo>
                    <a:pt x="333727" y="210064"/>
                  </a:lnTo>
                  <a:lnTo>
                    <a:pt x="308200" y="207615"/>
                  </a:lnTo>
                  <a:lnTo>
                    <a:pt x="279698" y="211596"/>
                  </a:lnTo>
                  <a:lnTo>
                    <a:pt x="255331" y="221165"/>
                  </a:lnTo>
                  <a:lnTo>
                    <a:pt x="235923" y="239455"/>
                  </a:lnTo>
                  <a:lnTo>
                    <a:pt x="214963" y="276060"/>
                  </a:lnTo>
                  <a:lnTo>
                    <a:pt x="197400" y="330351"/>
                  </a:lnTo>
                  <a:lnTo>
                    <a:pt x="197440" y="372143"/>
                  </a:lnTo>
                  <a:lnTo>
                    <a:pt x="210450" y="414161"/>
                  </a:lnTo>
                  <a:lnTo>
                    <a:pt x="236976" y="454640"/>
                  </a:lnTo>
                  <a:lnTo>
                    <a:pt x="267138" y="483708"/>
                  </a:lnTo>
                  <a:lnTo>
                    <a:pt x="325426" y="515084"/>
                  </a:lnTo>
                  <a:lnTo>
                    <a:pt x="354035" y="527234"/>
                  </a:lnTo>
                  <a:lnTo>
                    <a:pt x="404289" y="535033"/>
                  </a:lnTo>
                  <a:lnTo>
                    <a:pt x="431669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729822" y="5101057"/>
            <a:ext cx="7485488" cy="958094"/>
            <a:chOff x="729822" y="5101057"/>
            <a:chExt cx="7485488" cy="958094"/>
          </a:xfrm>
        </p:grpSpPr>
        <p:sp>
          <p:nvSpPr>
            <p:cNvPr id="172" name="Freeform 171"/>
            <p:cNvSpPr/>
            <p:nvPr/>
          </p:nvSpPr>
          <p:spPr>
            <a:xfrm>
              <a:off x="782951" y="5337658"/>
              <a:ext cx="157442" cy="468809"/>
            </a:xfrm>
            <a:custGeom>
              <a:avLst/>
              <a:gdLst/>
              <a:ahLst/>
              <a:cxnLst/>
              <a:rect l="0" t="0" r="0" b="0"/>
              <a:pathLst>
                <a:path w="157442" h="468809">
                  <a:moveTo>
                    <a:pt x="62684" y="468808"/>
                  </a:moveTo>
                  <a:lnTo>
                    <a:pt x="51506" y="452040"/>
                  </a:lnTo>
                  <a:lnTo>
                    <a:pt x="42409" y="399292"/>
                  </a:lnTo>
                  <a:lnTo>
                    <a:pt x="30560" y="339480"/>
                  </a:lnTo>
                  <a:lnTo>
                    <a:pt x="20411" y="288939"/>
                  </a:lnTo>
                  <a:lnTo>
                    <a:pt x="13114" y="236919"/>
                  </a:lnTo>
                  <a:lnTo>
                    <a:pt x="7832" y="184461"/>
                  </a:lnTo>
                  <a:lnTo>
                    <a:pt x="1978" y="134992"/>
                  </a:lnTo>
                  <a:lnTo>
                    <a:pt x="0" y="76356"/>
                  </a:lnTo>
                  <a:lnTo>
                    <a:pt x="5969" y="51059"/>
                  </a:lnTo>
                  <a:lnTo>
                    <a:pt x="17590" y="29288"/>
                  </a:lnTo>
                  <a:lnTo>
                    <a:pt x="34454" y="11813"/>
                  </a:lnTo>
                  <a:lnTo>
                    <a:pt x="56766" y="2487"/>
                  </a:lnTo>
                  <a:lnTo>
                    <a:pt x="69267" y="0"/>
                  </a:lnTo>
                  <a:lnTo>
                    <a:pt x="92516" y="3476"/>
                  </a:lnTo>
                  <a:lnTo>
                    <a:pt x="147928" y="23309"/>
                  </a:lnTo>
                  <a:lnTo>
                    <a:pt x="157441" y="26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29822" y="5627482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8" y="0"/>
                  </a:lnTo>
                  <a:lnTo>
                    <a:pt x="3933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33199" y="5647393"/>
              <a:ext cx="186178" cy="201268"/>
            </a:xfrm>
            <a:custGeom>
              <a:avLst/>
              <a:gdLst/>
              <a:ahLst/>
              <a:cxnLst/>
              <a:rect l="0" t="0" r="0" b="0"/>
              <a:pathLst>
                <a:path w="186178" h="201268">
                  <a:moveTo>
                    <a:pt x="112478" y="32731"/>
                  </a:moveTo>
                  <a:lnTo>
                    <a:pt x="83169" y="3422"/>
                  </a:lnTo>
                  <a:lnTo>
                    <a:pt x="75391" y="324"/>
                  </a:lnTo>
                  <a:lnTo>
                    <a:pt x="57390" y="0"/>
                  </a:lnTo>
                  <a:lnTo>
                    <a:pt x="37692" y="9995"/>
                  </a:lnTo>
                  <a:lnTo>
                    <a:pt x="27525" y="17574"/>
                  </a:lnTo>
                  <a:lnTo>
                    <a:pt x="13110" y="38473"/>
                  </a:lnTo>
                  <a:lnTo>
                    <a:pt x="3973" y="64529"/>
                  </a:lnTo>
                  <a:lnTo>
                    <a:pt x="0" y="109743"/>
                  </a:lnTo>
                  <a:lnTo>
                    <a:pt x="11604" y="168651"/>
                  </a:lnTo>
                  <a:lnTo>
                    <a:pt x="27087" y="195317"/>
                  </a:lnTo>
                  <a:lnTo>
                    <a:pt x="35663" y="199613"/>
                  </a:lnTo>
                  <a:lnTo>
                    <a:pt x="57671" y="201267"/>
                  </a:lnTo>
                  <a:lnTo>
                    <a:pt x="66581" y="197731"/>
                  </a:lnTo>
                  <a:lnTo>
                    <a:pt x="79601" y="184443"/>
                  </a:lnTo>
                  <a:lnTo>
                    <a:pt x="86167" y="163720"/>
                  </a:lnTo>
                  <a:lnTo>
                    <a:pt x="97964" y="105872"/>
                  </a:lnTo>
                  <a:lnTo>
                    <a:pt x="100768" y="75980"/>
                  </a:lnTo>
                  <a:lnTo>
                    <a:pt x="111421" y="118753"/>
                  </a:lnTo>
                  <a:lnTo>
                    <a:pt x="122146" y="138813"/>
                  </a:lnTo>
                  <a:lnTo>
                    <a:pt x="137832" y="153188"/>
                  </a:lnTo>
                  <a:lnTo>
                    <a:pt x="146928" y="158659"/>
                  </a:lnTo>
                  <a:lnTo>
                    <a:pt x="155332" y="161137"/>
                  </a:lnTo>
                  <a:lnTo>
                    <a:pt x="186177" y="1590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140433" y="5585367"/>
              <a:ext cx="84229" cy="253862"/>
            </a:xfrm>
            <a:custGeom>
              <a:avLst/>
              <a:gdLst/>
              <a:ahLst/>
              <a:cxnLst/>
              <a:rect l="0" t="0" r="0" b="0"/>
              <a:pathLst>
                <a:path w="84229" h="253862">
                  <a:moveTo>
                    <a:pt x="0" y="105286"/>
                  </a:moveTo>
                  <a:lnTo>
                    <a:pt x="3120" y="147977"/>
                  </a:lnTo>
                  <a:lnTo>
                    <a:pt x="21331" y="210621"/>
                  </a:lnTo>
                  <a:lnTo>
                    <a:pt x="35149" y="252694"/>
                  </a:lnTo>
                  <a:lnTo>
                    <a:pt x="36301" y="253861"/>
                  </a:lnTo>
                  <a:lnTo>
                    <a:pt x="26849" y="198623"/>
                  </a:lnTo>
                  <a:lnTo>
                    <a:pt x="21031" y="141963"/>
                  </a:lnTo>
                  <a:lnTo>
                    <a:pt x="12950" y="89524"/>
                  </a:lnTo>
                  <a:lnTo>
                    <a:pt x="14366" y="46803"/>
                  </a:lnTo>
                  <a:lnTo>
                    <a:pt x="16596" y="34712"/>
                  </a:lnTo>
                  <a:lnTo>
                    <a:pt x="21593" y="25481"/>
                  </a:lnTo>
                  <a:lnTo>
                    <a:pt x="36503" y="12105"/>
                  </a:lnTo>
                  <a:lnTo>
                    <a:pt x="54828" y="538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287832" y="5630198"/>
              <a:ext cx="189514" cy="220371"/>
            </a:xfrm>
            <a:custGeom>
              <a:avLst/>
              <a:gdLst/>
              <a:ahLst/>
              <a:cxnLst/>
              <a:rect l="0" t="0" r="0" b="0"/>
              <a:pathLst>
                <a:path w="189514" h="220371">
                  <a:moveTo>
                    <a:pt x="0" y="81511"/>
                  </a:moveTo>
                  <a:lnTo>
                    <a:pt x="2340" y="122369"/>
                  </a:lnTo>
                  <a:lnTo>
                    <a:pt x="23719" y="185014"/>
                  </a:lnTo>
                  <a:lnTo>
                    <a:pt x="36098" y="220370"/>
                  </a:lnTo>
                  <a:lnTo>
                    <a:pt x="20500" y="161607"/>
                  </a:lnTo>
                  <a:lnTo>
                    <a:pt x="12498" y="108771"/>
                  </a:lnTo>
                  <a:lnTo>
                    <a:pt x="13257" y="48378"/>
                  </a:lnTo>
                  <a:lnTo>
                    <a:pt x="21880" y="27401"/>
                  </a:lnTo>
                  <a:lnTo>
                    <a:pt x="27455" y="23211"/>
                  </a:lnTo>
                  <a:lnTo>
                    <a:pt x="33511" y="22757"/>
                  </a:lnTo>
                  <a:lnTo>
                    <a:pt x="39888" y="24795"/>
                  </a:lnTo>
                  <a:lnTo>
                    <a:pt x="50093" y="36417"/>
                  </a:lnTo>
                  <a:lnTo>
                    <a:pt x="73476" y="92703"/>
                  </a:lnTo>
                  <a:lnTo>
                    <a:pt x="77060" y="103010"/>
                  </a:lnTo>
                  <a:lnTo>
                    <a:pt x="79449" y="105203"/>
                  </a:lnTo>
                  <a:lnTo>
                    <a:pt x="81042" y="101985"/>
                  </a:lnTo>
                  <a:lnTo>
                    <a:pt x="87068" y="40617"/>
                  </a:lnTo>
                  <a:lnTo>
                    <a:pt x="93679" y="20052"/>
                  </a:lnTo>
                  <a:lnTo>
                    <a:pt x="104416" y="3113"/>
                  </a:lnTo>
                  <a:lnTo>
                    <a:pt x="110555" y="0"/>
                  </a:lnTo>
                  <a:lnTo>
                    <a:pt x="116987" y="265"/>
                  </a:lnTo>
                  <a:lnTo>
                    <a:pt x="130373" y="6797"/>
                  </a:lnTo>
                  <a:lnTo>
                    <a:pt x="144121" y="17499"/>
                  </a:lnTo>
                  <a:lnTo>
                    <a:pt x="159426" y="42268"/>
                  </a:lnTo>
                  <a:lnTo>
                    <a:pt x="178720" y="100751"/>
                  </a:lnTo>
                  <a:lnTo>
                    <a:pt x="189513" y="1341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561573" y="5616953"/>
              <a:ext cx="15093" cy="147400"/>
            </a:xfrm>
            <a:custGeom>
              <a:avLst/>
              <a:gdLst/>
              <a:ahLst/>
              <a:cxnLst/>
              <a:rect l="0" t="0" r="0" b="0"/>
              <a:pathLst>
                <a:path w="15093" h="147400">
                  <a:moveTo>
                    <a:pt x="0" y="0"/>
                  </a:moveTo>
                  <a:lnTo>
                    <a:pt x="3120" y="48931"/>
                  </a:lnTo>
                  <a:lnTo>
                    <a:pt x="14654" y="102472"/>
                  </a:lnTo>
                  <a:lnTo>
                    <a:pt x="15092" y="12197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508931" y="543796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624744" y="5522298"/>
              <a:ext cx="200043" cy="220998"/>
            </a:xfrm>
            <a:custGeom>
              <a:avLst/>
              <a:gdLst/>
              <a:ahLst/>
              <a:cxnLst/>
              <a:rect l="0" t="0" r="0" b="0"/>
              <a:pathLst>
                <a:path w="200043" h="220998">
                  <a:moveTo>
                    <a:pt x="0" y="73598"/>
                  </a:moveTo>
                  <a:lnTo>
                    <a:pt x="16768" y="84776"/>
                  </a:lnTo>
                  <a:lnTo>
                    <a:pt x="28119" y="102743"/>
                  </a:lnTo>
                  <a:lnTo>
                    <a:pt x="55912" y="157505"/>
                  </a:lnTo>
                  <a:lnTo>
                    <a:pt x="82305" y="210426"/>
                  </a:lnTo>
                  <a:lnTo>
                    <a:pt x="85285" y="213950"/>
                  </a:lnTo>
                  <a:lnTo>
                    <a:pt x="86103" y="212789"/>
                  </a:lnTo>
                  <a:lnTo>
                    <a:pt x="85478" y="208506"/>
                  </a:lnTo>
                  <a:lnTo>
                    <a:pt x="60619" y="151140"/>
                  </a:lnTo>
                  <a:lnTo>
                    <a:pt x="42240" y="88922"/>
                  </a:lnTo>
                  <a:lnTo>
                    <a:pt x="37491" y="59352"/>
                  </a:lnTo>
                  <a:lnTo>
                    <a:pt x="39279" y="34511"/>
                  </a:lnTo>
                  <a:lnTo>
                    <a:pt x="47093" y="14892"/>
                  </a:lnTo>
                  <a:lnTo>
                    <a:pt x="52453" y="6385"/>
                  </a:lnTo>
                  <a:lnTo>
                    <a:pt x="60705" y="1883"/>
                  </a:lnTo>
                  <a:lnTo>
                    <a:pt x="82352" y="0"/>
                  </a:lnTo>
                  <a:lnTo>
                    <a:pt x="101332" y="6183"/>
                  </a:lnTo>
                  <a:lnTo>
                    <a:pt x="117566" y="17899"/>
                  </a:lnTo>
                  <a:lnTo>
                    <a:pt x="132580" y="34805"/>
                  </a:lnTo>
                  <a:lnTo>
                    <a:pt x="156900" y="92897"/>
                  </a:lnTo>
                  <a:lnTo>
                    <a:pt x="175340" y="147066"/>
                  </a:lnTo>
                  <a:lnTo>
                    <a:pt x="195350" y="206939"/>
                  </a:lnTo>
                  <a:lnTo>
                    <a:pt x="200042" y="220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856371" y="5488962"/>
              <a:ext cx="156283" cy="528075"/>
            </a:xfrm>
            <a:custGeom>
              <a:avLst/>
              <a:gdLst/>
              <a:ahLst/>
              <a:cxnLst/>
              <a:rect l="0" t="0" r="0" b="0"/>
              <a:pathLst>
                <a:path w="156283" h="528075">
                  <a:moveTo>
                    <a:pt x="42114" y="149048"/>
                  </a:moveTo>
                  <a:lnTo>
                    <a:pt x="86077" y="134394"/>
                  </a:lnTo>
                  <a:lnTo>
                    <a:pt x="99868" y="121478"/>
                  </a:lnTo>
                  <a:lnTo>
                    <a:pt x="105183" y="113121"/>
                  </a:lnTo>
                  <a:lnTo>
                    <a:pt x="112664" y="79001"/>
                  </a:lnTo>
                  <a:lnTo>
                    <a:pt x="108174" y="55915"/>
                  </a:lnTo>
                  <a:lnTo>
                    <a:pt x="92493" y="26307"/>
                  </a:lnTo>
                  <a:lnTo>
                    <a:pt x="78543" y="11438"/>
                  </a:lnTo>
                  <a:lnTo>
                    <a:pt x="60644" y="931"/>
                  </a:lnTo>
                  <a:lnTo>
                    <a:pt x="52128" y="0"/>
                  </a:lnTo>
                  <a:lnTo>
                    <a:pt x="36426" y="5206"/>
                  </a:lnTo>
                  <a:lnTo>
                    <a:pt x="21649" y="21557"/>
                  </a:lnTo>
                  <a:lnTo>
                    <a:pt x="9622" y="44422"/>
                  </a:lnTo>
                  <a:lnTo>
                    <a:pt x="4276" y="70182"/>
                  </a:lnTo>
                  <a:lnTo>
                    <a:pt x="9250" y="132083"/>
                  </a:lnTo>
                  <a:lnTo>
                    <a:pt x="19379" y="173917"/>
                  </a:lnTo>
                  <a:lnTo>
                    <a:pt x="30450" y="193636"/>
                  </a:lnTo>
                  <a:lnTo>
                    <a:pt x="39017" y="198660"/>
                  </a:lnTo>
                  <a:lnTo>
                    <a:pt x="61015" y="201124"/>
                  </a:lnTo>
                  <a:lnTo>
                    <a:pt x="69922" y="197803"/>
                  </a:lnTo>
                  <a:lnTo>
                    <a:pt x="82939" y="184755"/>
                  </a:lnTo>
                  <a:lnTo>
                    <a:pt x="96844" y="152089"/>
                  </a:lnTo>
                  <a:lnTo>
                    <a:pt x="104788" y="100082"/>
                  </a:lnTo>
                  <a:lnTo>
                    <a:pt x="107293" y="98857"/>
                  </a:lnTo>
                  <a:lnTo>
                    <a:pt x="110133" y="101549"/>
                  </a:lnTo>
                  <a:lnTo>
                    <a:pt x="126518" y="155156"/>
                  </a:lnTo>
                  <a:lnTo>
                    <a:pt x="140415" y="209266"/>
                  </a:lnTo>
                  <a:lnTo>
                    <a:pt x="145330" y="259697"/>
                  </a:lnTo>
                  <a:lnTo>
                    <a:pt x="152375" y="313504"/>
                  </a:lnTo>
                  <a:lnTo>
                    <a:pt x="156282" y="366492"/>
                  </a:lnTo>
                  <a:lnTo>
                    <a:pt x="151851" y="408058"/>
                  </a:lnTo>
                  <a:lnTo>
                    <a:pt x="143138" y="428330"/>
                  </a:lnTo>
                  <a:lnTo>
                    <a:pt x="137540" y="437011"/>
                  </a:lnTo>
                  <a:lnTo>
                    <a:pt x="121960" y="449777"/>
                  </a:lnTo>
                  <a:lnTo>
                    <a:pt x="59667" y="486481"/>
                  </a:lnTo>
                  <a:lnTo>
                    <a:pt x="0" y="528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269057" y="5426795"/>
              <a:ext cx="187439" cy="221415"/>
            </a:xfrm>
            <a:custGeom>
              <a:avLst/>
              <a:gdLst/>
              <a:ahLst/>
              <a:cxnLst/>
              <a:rect l="0" t="0" r="0" b="0"/>
              <a:pathLst>
                <a:path w="187439" h="221415">
                  <a:moveTo>
                    <a:pt x="103210" y="95402"/>
                  </a:moveTo>
                  <a:lnTo>
                    <a:pt x="84082" y="42697"/>
                  </a:lnTo>
                  <a:lnTo>
                    <a:pt x="53407" y="4609"/>
                  </a:lnTo>
                  <a:lnTo>
                    <a:pt x="45442" y="948"/>
                  </a:lnTo>
                  <a:lnTo>
                    <a:pt x="27233" y="0"/>
                  </a:lnTo>
                  <a:lnTo>
                    <a:pt x="19803" y="4894"/>
                  </a:lnTo>
                  <a:lnTo>
                    <a:pt x="8429" y="22811"/>
                  </a:lnTo>
                  <a:lnTo>
                    <a:pt x="0" y="79676"/>
                  </a:lnTo>
                  <a:lnTo>
                    <a:pt x="1455" y="134063"/>
                  </a:lnTo>
                  <a:lnTo>
                    <a:pt x="17108" y="195769"/>
                  </a:lnTo>
                  <a:lnTo>
                    <a:pt x="28288" y="214488"/>
                  </a:lnTo>
                  <a:lnTo>
                    <a:pt x="35714" y="219247"/>
                  </a:lnTo>
                  <a:lnTo>
                    <a:pt x="53325" y="221414"/>
                  </a:lnTo>
                  <a:lnTo>
                    <a:pt x="61765" y="218014"/>
                  </a:lnTo>
                  <a:lnTo>
                    <a:pt x="77381" y="204878"/>
                  </a:lnTo>
                  <a:lnTo>
                    <a:pt x="93738" y="177752"/>
                  </a:lnTo>
                  <a:lnTo>
                    <a:pt x="108575" y="135975"/>
                  </a:lnTo>
                  <a:lnTo>
                    <a:pt x="111039" y="97415"/>
                  </a:lnTo>
                  <a:lnTo>
                    <a:pt x="107470" y="70170"/>
                  </a:lnTo>
                  <a:lnTo>
                    <a:pt x="108390" y="64543"/>
                  </a:lnTo>
                  <a:lnTo>
                    <a:pt x="111343" y="64300"/>
                  </a:lnTo>
                  <a:lnTo>
                    <a:pt x="115651" y="67649"/>
                  </a:lnTo>
                  <a:lnTo>
                    <a:pt x="138165" y="126785"/>
                  </a:lnTo>
                  <a:lnTo>
                    <a:pt x="151501" y="144835"/>
                  </a:lnTo>
                  <a:lnTo>
                    <a:pt x="166787" y="157146"/>
                  </a:lnTo>
                  <a:lnTo>
                    <a:pt x="172501" y="158791"/>
                  </a:lnTo>
                  <a:lnTo>
                    <a:pt x="187438" y="1585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483337" y="5406316"/>
              <a:ext cx="152144" cy="222255"/>
            </a:xfrm>
            <a:custGeom>
              <a:avLst/>
              <a:gdLst/>
              <a:ahLst/>
              <a:cxnLst/>
              <a:rect l="0" t="0" r="0" b="0"/>
              <a:pathLst>
                <a:path w="152144" h="222255">
                  <a:moveTo>
                    <a:pt x="4744" y="73766"/>
                  </a:moveTo>
                  <a:lnTo>
                    <a:pt x="19398" y="128908"/>
                  </a:lnTo>
                  <a:lnTo>
                    <a:pt x="25706" y="191937"/>
                  </a:lnTo>
                  <a:lnTo>
                    <a:pt x="31492" y="222254"/>
                  </a:lnTo>
                  <a:lnTo>
                    <a:pt x="30765" y="221891"/>
                  </a:lnTo>
                  <a:lnTo>
                    <a:pt x="14784" y="171028"/>
                  </a:lnTo>
                  <a:lnTo>
                    <a:pt x="4599" y="124032"/>
                  </a:lnTo>
                  <a:lnTo>
                    <a:pt x="0" y="92597"/>
                  </a:lnTo>
                  <a:lnTo>
                    <a:pt x="6580" y="43821"/>
                  </a:lnTo>
                  <a:lnTo>
                    <a:pt x="13748" y="23023"/>
                  </a:lnTo>
                  <a:lnTo>
                    <a:pt x="24734" y="5980"/>
                  </a:lnTo>
                  <a:lnTo>
                    <a:pt x="32108" y="1670"/>
                  </a:lnTo>
                  <a:lnTo>
                    <a:pt x="49661" y="0"/>
                  </a:lnTo>
                  <a:lnTo>
                    <a:pt x="66041" y="6276"/>
                  </a:lnTo>
                  <a:lnTo>
                    <a:pt x="73685" y="11225"/>
                  </a:lnTo>
                  <a:lnTo>
                    <a:pt x="116938" y="73283"/>
                  </a:lnTo>
                  <a:lnTo>
                    <a:pt x="140675" y="134679"/>
                  </a:lnTo>
                  <a:lnTo>
                    <a:pt x="148745" y="167854"/>
                  </a:lnTo>
                  <a:lnTo>
                    <a:pt x="152143" y="200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731481" y="5123683"/>
              <a:ext cx="135627" cy="530563"/>
            </a:xfrm>
            <a:custGeom>
              <a:avLst/>
              <a:gdLst/>
              <a:ahLst/>
              <a:cxnLst/>
              <a:rect l="0" t="0" r="0" b="0"/>
              <a:pathLst>
                <a:path w="135627" h="530563">
                  <a:moveTo>
                    <a:pt x="82983" y="419570"/>
                  </a:moveTo>
                  <a:lnTo>
                    <a:pt x="88572" y="402803"/>
                  </a:lnTo>
                  <a:lnTo>
                    <a:pt x="88197" y="385212"/>
                  </a:lnTo>
                  <a:lnTo>
                    <a:pt x="82961" y="365696"/>
                  </a:lnTo>
                  <a:lnTo>
                    <a:pt x="72835" y="345323"/>
                  </a:lnTo>
                  <a:lnTo>
                    <a:pt x="57416" y="330810"/>
                  </a:lnTo>
                  <a:lnTo>
                    <a:pt x="48391" y="325302"/>
                  </a:lnTo>
                  <a:lnTo>
                    <a:pt x="40034" y="323969"/>
                  </a:lnTo>
                  <a:lnTo>
                    <a:pt x="32124" y="325421"/>
                  </a:lnTo>
                  <a:lnTo>
                    <a:pt x="24511" y="328728"/>
                  </a:lnTo>
                  <a:lnTo>
                    <a:pt x="12932" y="341761"/>
                  </a:lnTo>
                  <a:lnTo>
                    <a:pt x="5056" y="360422"/>
                  </a:lnTo>
                  <a:lnTo>
                    <a:pt x="0" y="410530"/>
                  </a:lnTo>
                  <a:lnTo>
                    <a:pt x="1648" y="436610"/>
                  </a:lnTo>
                  <a:lnTo>
                    <a:pt x="22547" y="492741"/>
                  </a:lnTo>
                  <a:lnTo>
                    <a:pt x="39210" y="519110"/>
                  </a:lnTo>
                  <a:lnTo>
                    <a:pt x="58459" y="528151"/>
                  </a:lnTo>
                  <a:lnTo>
                    <a:pt x="70143" y="530562"/>
                  </a:lnTo>
                  <a:lnTo>
                    <a:pt x="79103" y="528660"/>
                  </a:lnTo>
                  <a:lnTo>
                    <a:pt x="86245" y="523882"/>
                  </a:lnTo>
                  <a:lnTo>
                    <a:pt x="97301" y="509215"/>
                  </a:lnTo>
                  <a:lnTo>
                    <a:pt x="117653" y="461011"/>
                  </a:lnTo>
                  <a:lnTo>
                    <a:pt x="123627" y="400287"/>
                  </a:lnTo>
                  <a:lnTo>
                    <a:pt x="124661" y="338728"/>
                  </a:lnTo>
                  <a:lnTo>
                    <a:pt x="124968" y="285783"/>
                  </a:lnTo>
                  <a:lnTo>
                    <a:pt x="123889" y="223302"/>
                  </a:lnTo>
                  <a:lnTo>
                    <a:pt x="116680" y="171254"/>
                  </a:lnTo>
                  <a:lnTo>
                    <a:pt x="107136" y="114758"/>
                  </a:lnTo>
                  <a:lnTo>
                    <a:pt x="93430" y="55681"/>
                  </a:lnTo>
                  <a:lnTo>
                    <a:pt x="79457" y="9869"/>
                  </a:lnTo>
                  <a:lnTo>
                    <a:pt x="73614" y="3717"/>
                  </a:lnTo>
                  <a:lnTo>
                    <a:pt x="66208" y="785"/>
                  </a:lnTo>
                  <a:lnTo>
                    <a:pt x="57762" y="0"/>
                  </a:lnTo>
                  <a:lnTo>
                    <a:pt x="53301" y="5326"/>
                  </a:lnTo>
                  <a:lnTo>
                    <a:pt x="51427" y="55902"/>
                  </a:lnTo>
                  <a:lnTo>
                    <a:pt x="56993" y="111038"/>
                  </a:lnTo>
                  <a:lnTo>
                    <a:pt x="69357" y="166470"/>
                  </a:lnTo>
                  <a:lnTo>
                    <a:pt x="79596" y="220185"/>
                  </a:lnTo>
                  <a:lnTo>
                    <a:pt x="90416" y="281443"/>
                  </a:lnTo>
                  <a:lnTo>
                    <a:pt x="101510" y="344319"/>
                  </a:lnTo>
                  <a:lnTo>
                    <a:pt x="118207" y="398309"/>
                  </a:lnTo>
                  <a:lnTo>
                    <a:pt x="132523" y="453223"/>
                  </a:lnTo>
                  <a:lnTo>
                    <a:pt x="135626" y="472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209543" y="5185159"/>
              <a:ext cx="120819" cy="484438"/>
            </a:xfrm>
            <a:custGeom>
              <a:avLst/>
              <a:gdLst/>
              <a:ahLst/>
              <a:cxnLst/>
              <a:rect l="0" t="0" r="0" b="0"/>
              <a:pathLst>
                <a:path w="120819" h="484438">
                  <a:moveTo>
                    <a:pt x="26061" y="484437"/>
                  </a:moveTo>
                  <a:lnTo>
                    <a:pt x="26061" y="425820"/>
                  </a:lnTo>
                  <a:lnTo>
                    <a:pt x="26061" y="371646"/>
                  </a:lnTo>
                  <a:lnTo>
                    <a:pt x="22942" y="315884"/>
                  </a:lnTo>
                  <a:lnTo>
                    <a:pt x="16996" y="254220"/>
                  </a:lnTo>
                  <a:lnTo>
                    <a:pt x="10377" y="203055"/>
                  </a:lnTo>
                  <a:lnTo>
                    <a:pt x="4896" y="141769"/>
                  </a:lnTo>
                  <a:lnTo>
                    <a:pt x="0" y="81484"/>
                  </a:lnTo>
                  <a:lnTo>
                    <a:pt x="5120" y="51493"/>
                  </a:lnTo>
                  <a:lnTo>
                    <a:pt x="15194" y="30364"/>
                  </a:lnTo>
                  <a:lnTo>
                    <a:pt x="39609" y="5316"/>
                  </a:lnTo>
                  <a:lnTo>
                    <a:pt x="50301" y="1246"/>
                  </a:lnTo>
                  <a:lnTo>
                    <a:pt x="94844" y="0"/>
                  </a:lnTo>
                  <a:lnTo>
                    <a:pt x="120818" y="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151376" y="5469554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14582" y="19128"/>
                  </a:lnTo>
                  <a:lnTo>
                    <a:pt x="51831" y="442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393532" y="553272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393532" y="538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485775" y="5495550"/>
              <a:ext cx="136086" cy="244337"/>
            </a:xfrm>
            <a:custGeom>
              <a:avLst/>
              <a:gdLst/>
              <a:ahLst/>
              <a:cxnLst/>
              <a:rect l="0" t="0" r="0" b="0"/>
              <a:pathLst>
                <a:path w="136086" h="244337">
                  <a:moveTo>
                    <a:pt x="97270" y="5590"/>
                  </a:moveTo>
                  <a:lnTo>
                    <a:pt x="80502" y="0"/>
                  </a:lnTo>
                  <a:lnTo>
                    <a:pt x="62911" y="376"/>
                  </a:lnTo>
                  <a:lnTo>
                    <a:pt x="23023" y="10149"/>
                  </a:lnTo>
                  <a:lnTo>
                    <a:pt x="15016" y="15648"/>
                  </a:lnTo>
                  <a:lnTo>
                    <a:pt x="3001" y="31117"/>
                  </a:lnTo>
                  <a:lnTo>
                    <a:pt x="0" y="49690"/>
                  </a:lnTo>
                  <a:lnTo>
                    <a:pt x="838" y="59557"/>
                  </a:lnTo>
                  <a:lnTo>
                    <a:pt x="11127" y="76758"/>
                  </a:lnTo>
                  <a:lnTo>
                    <a:pt x="27399" y="91033"/>
                  </a:lnTo>
                  <a:lnTo>
                    <a:pt x="87077" y="117384"/>
                  </a:lnTo>
                  <a:lnTo>
                    <a:pt x="107948" y="124686"/>
                  </a:lnTo>
                  <a:lnTo>
                    <a:pt x="122683" y="138070"/>
                  </a:lnTo>
                  <a:lnTo>
                    <a:pt x="128250" y="146552"/>
                  </a:lnTo>
                  <a:lnTo>
                    <a:pt x="136085" y="180847"/>
                  </a:lnTo>
                  <a:lnTo>
                    <a:pt x="131679" y="203975"/>
                  </a:lnTo>
                  <a:lnTo>
                    <a:pt x="127228" y="215056"/>
                  </a:lnTo>
                  <a:lnTo>
                    <a:pt x="112924" y="230486"/>
                  </a:lnTo>
                  <a:lnTo>
                    <a:pt x="104196" y="236240"/>
                  </a:lnTo>
                  <a:lnTo>
                    <a:pt x="69556" y="244336"/>
                  </a:lnTo>
                  <a:lnTo>
                    <a:pt x="13042" y="2372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656744" y="5269513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0" y="0"/>
                  </a:moveTo>
                  <a:lnTo>
                    <a:pt x="17959" y="63450"/>
                  </a:lnTo>
                  <a:lnTo>
                    <a:pt x="28198" y="112127"/>
                  </a:lnTo>
                  <a:lnTo>
                    <a:pt x="37471" y="170483"/>
                  </a:lnTo>
                  <a:lnTo>
                    <a:pt x="41908" y="228718"/>
                  </a:lnTo>
                  <a:lnTo>
                    <a:pt x="50175" y="287854"/>
                  </a:lnTo>
                  <a:lnTo>
                    <a:pt x="52155" y="349578"/>
                  </a:lnTo>
                  <a:lnTo>
                    <a:pt x="58612" y="391406"/>
                  </a:lnTo>
                  <a:lnTo>
                    <a:pt x="57792" y="390789"/>
                  </a:lnTo>
                  <a:lnTo>
                    <a:pt x="56075" y="386868"/>
                  </a:lnTo>
                  <a:lnTo>
                    <a:pt x="49975" y="329033"/>
                  </a:lnTo>
                  <a:lnTo>
                    <a:pt x="46778" y="305334"/>
                  </a:lnTo>
                  <a:lnTo>
                    <a:pt x="52724" y="266854"/>
                  </a:lnTo>
                  <a:lnTo>
                    <a:pt x="62818" y="243774"/>
                  </a:lnTo>
                  <a:lnTo>
                    <a:pt x="71124" y="237385"/>
                  </a:lnTo>
                  <a:lnTo>
                    <a:pt x="92832" y="233406"/>
                  </a:lnTo>
                  <a:lnTo>
                    <a:pt x="101662" y="237492"/>
                  </a:lnTo>
                  <a:lnTo>
                    <a:pt x="114594" y="254511"/>
                  </a:lnTo>
                  <a:lnTo>
                    <a:pt x="136248" y="313900"/>
                  </a:lnTo>
                  <a:lnTo>
                    <a:pt x="144095" y="349981"/>
                  </a:lnTo>
                  <a:lnTo>
                    <a:pt x="14739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898900" y="5543253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877843" y="53958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983128" y="5503886"/>
              <a:ext cx="126343" cy="134125"/>
            </a:xfrm>
            <a:custGeom>
              <a:avLst/>
              <a:gdLst/>
              <a:ahLst/>
              <a:cxnLst/>
              <a:rect l="0" t="0" r="0" b="0"/>
              <a:pathLst>
                <a:path w="126343" h="134125">
                  <a:moveTo>
                    <a:pt x="0" y="92010"/>
                  </a:moveTo>
                  <a:lnTo>
                    <a:pt x="5589" y="108777"/>
                  </a:lnTo>
                  <a:lnTo>
                    <a:pt x="7235" y="109038"/>
                  </a:lnTo>
                  <a:lnTo>
                    <a:pt x="11409" y="52065"/>
                  </a:lnTo>
                  <a:lnTo>
                    <a:pt x="15989" y="29803"/>
                  </a:lnTo>
                  <a:lnTo>
                    <a:pt x="28163" y="11330"/>
                  </a:lnTo>
                  <a:lnTo>
                    <a:pt x="36323" y="3129"/>
                  </a:lnTo>
                  <a:lnTo>
                    <a:pt x="45272" y="0"/>
                  </a:lnTo>
                  <a:lnTo>
                    <a:pt x="64574" y="2764"/>
                  </a:lnTo>
                  <a:lnTo>
                    <a:pt x="81732" y="14910"/>
                  </a:lnTo>
                  <a:lnTo>
                    <a:pt x="95986" y="32007"/>
                  </a:lnTo>
                  <a:lnTo>
                    <a:pt x="114669" y="74699"/>
                  </a:lnTo>
                  <a:lnTo>
                    <a:pt x="126342" y="134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993657" y="5464149"/>
              <a:ext cx="342677" cy="468660"/>
            </a:xfrm>
            <a:custGeom>
              <a:avLst/>
              <a:gdLst/>
              <a:ahLst/>
              <a:cxnLst/>
              <a:rect l="0" t="0" r="0" b="0"/>
              <a:pathLst>
                <a:path w="342677" h="468660">
                  <a:moveTo>
                    <a:pt x="263212" y="110690"/>
                  </a:moveTo>
                  <a:lnTo>
                    <a:pt x="278853" y="92709"/>
                  </a:lnTo>
                  <a:lnTo>
                    <a:pt x="286931" y="75793"/>
                  </a:lnTo>
                  <a:lnTo>
                    <a:pt x="292467" y="40949"/>
                  </a:lnTo>
                  <a:lnTo>
                    <a:pt x="287522" y="20812"/>
                  </a:lnTo>
                  <a:lnTo>
                    <a:pt x="282928" y="12167"/>
                  </a:lnTo>
                  <a:lnTo>
                    <a:pt x="275187" y="6403"/>
                  </a:lnTo>
                  <a:lnTo>
                    <a:pt x="254106" y="0"/>
                  </a:lnTo>
                  <a:lnTo>
                    <a:pt x="244273" y="632"/>
                  </a:lnTo>
                  <a:lnTo>
                    <a:pt x="227109" y="7573"/>
                  </a:lnTo>
                  <a:lnTo>
                    <a:pt x="204291" y="35813"/>
                  </a:lnTo>
                  <a:lnTo>
                    <a:pt x="193891" y="73816"/>
                  </a:lnTo>
                  <a:lnTo>
                    <a:pt x="196399" y="114713"/>
                  </a:lnTo>
                  <a:lnTo>
                    <a:pt x="210141" y="150876"/>
                  </a:lnTo>
                  <a:lnTo>
                    <a:pt x="218472" y="158538"/>
                  </a:lnTo>
                  <a:lnTo>
                    <a:pt x="240208" y="167051"/>
                  </a:lnTo>
                  <a:lnTo>
                    <a:pt x="250216" y="165811"/>
                  </a:lnTo>
                  <a:lnTo>
                    <a:pt x="267574" y="155075"/>
                  </a:lnTo>
                  <a:lnTo>
                    <a:pt x="290501" y="129301"/>
                  </a:lnTo>
                  <a:lnTo>
                    <a:pt x="306522" y="99436"/>
                  </a:lnTo>
                  <a:lnTo>
                    <a:pt x="310803" y="96168"/>
                  </a:lnTo>
                  <a:lnTo>
                    <a:pt x="314826" y="97500"/>
                  </a:lnTo>
                  <a:lnTo>
                    <a:pt x="318679" y="101896"/>
                  </a:lnTo>
                  <a:lnTo>
                    <a:pt x="324100" y="130442"/>
                  </a:lnTo>
                  <a:lnTo>
                    <a:pt x="325707" y="179713"/>
                  </a:lnTo>
                  <a:lnTo>
                    <a:pt x="333485" y="236368"/>
                  </a:lnTo>
                  <a:lnTo>
                    <a:pt x="339354" y="298339"/>
                  </a:lnTo>
                  <a:lnTo>
                    <a:pt x="342676" y="327450"/>
                  </a:lnTo>
                  <a:lnTo>
                    <a:pt x="340254" y="355987"/>
                  </a:lnTo>
                  <a:lnTo>
                    <a:pt x="334460" y="366638"/>
                  </a:lnTo>
                  <a:lnTo>
                    <a:pt x="315545" y="381593"/>
                  </a:lnTo>
                  <a:lnTo>
                    <a:pt x="267410" y="390999"/>
                  </a:lnTo>
                  <a:lnTo>
                    <a:pt x="219872" y="399375"/>
                  </a:lnTo>
                  <a:lnTo>
                    <a:pt x="170562" y="409266"/>
                  </a:lnTo>
                  <a:lnTo>
                    <a:pt x="118907" y="419606"/>
                  </a:lnTo>
                  <a:lnTo>
                    <a:pt x="58626" y="440815"/>
                  </a:lnTo>
                  <a:lnTo>
                    <a:pt x="0" y="4686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593780" y="5437969"/>
              <a:ext cx="31587" cy="210570"/>
            </a:xfrm>
            <a:custGeom>
              <a:avLst/>
              <a:gdLst/>
              <a:ahLst/>
              <a:cxnLst/>
              <a:rect l="0" t="0" r="0" b="0"/>
              <a:pathLst>
                <a:path w="31587" h="210570">
                  <a:moveTo>
                    <a:pt x="0" y="0"/>
                  </a:moveTo>
                  <a:lnTo>
                    <a:pt x="5590" y="58616"/>
                  </a:lnTo>
                  <a:lnTo>
                    <a:pt x="17959" y="113960"/>
                  </a:lnTo>
                  <a:lnTo>
                    <a:pt x="28547" y="173765"/>
                  </a:lnTo>
                  <a:lnTo>
                    <a:pt x="31586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72723" y="529057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656952" y="5395597"/>
              <a:ext cx="168456" cy="210094"/>
            </a:xfrm>
            <a:custGeom>
              <a:avLst/>
              <a:gdLst/>
              <a:ahLst/>
              <a:cxnLst/>
              <a:rect l="0" t="0" r="0" b="0"/>
              <a:pathLst>
                <a:path w="168456" h="210094">
                  <a:moveTo>
                    <a:pt x="0" y="31843"/>
                  </a:moveTo>
                  <a:lnTo>
                    <a:pt x="17958" y="94123"/>
                  </a:lnTo>
                  <a:lnTo>
                    <a:pt x="31666" y="148174"/>
                  </a:lnTo>
                  <a:lnTo>
                    <a:pt x="40050" y="203911"/>
                  </a:lnTo>
                  <a:lnTo>
                    <a:pt x="39568" y="209726"/>
                  </a:lnTo>
                  <a:lnTo>
                    <a:pt x="38077" y="210093"/>
                  </a:lnTo>
                  <a:lnTo>
                    <a:pt x="30389" y="193842"/>
                  </a:lnTo>
                  <a:lnTo>
                    <a:pt x="15050" y="137231"/>
                  </a:lnTo>
                  <a:lnTo>
                    <a:pt x="14541" y="75710"/>
                  </a:lnTo>
                  <a:lnTo>
                    <a:pt x="20500" y="47830"/>
                  </a:lnTo>
                  <a:lnTo>
                    <a:pt x="30948" y="23741"/>
                  </a:lnTo>
                  <a:lnTo>
                    <a:pt x="46510" y="7575"/>
                  </a:lnTo>
                  <a:lnTo>
                    <a:pt x="55573" y="1627"/>
                  </a:lnTo>
                  <a:lnTo>
                    <a:pt x="65124" y="0"/>
                  </a:lnTo>
                  <a:lnTo>
                    <a:pt x="85096" y="4433"/>
                  </a:lnTo>
                  <a:lnTo>
                    <a:pt x="102551" y="20441"/>
                  </a:lnTo>
                  <a:lnTo>
                    <a:pt x="138850" y="73842"/>
                  </a:lnTo>
                  <a:lnTo>
                    <a:pt x="160773" y="126584"/>
                  </a:lnTo>
                  <a:lnTo>
                    <a:pt x="168455" y="1897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878451" y="5117069"/>
              <a:ext cx="131549" cy="537557"/>
            </a:xfrm>
            <a:custGeom>
              <a:avLst/>
              <a:gdLst/>
              <a:ahLst/>
              <a:cxnLst/>
              <a:rect l="0" t="0" r="0" b="0"/>
              <a:pathLst>
                <a:path w="131549" h="537557">
                  <a:moveTo>
                    <a:pt x="83827" y="447242"/>
                  </a:moveTo>
                  <a:lnTo>
                    <a:pt x="98481" y="397690"/>
                  </a:lnTo>
                  <a:lnTo>
                    <a:pt x="97397" y="363929"/>
                  </a:lnTo>
                  <a:lnTo>
                    <a:pt x="84079" y="331699"/>
                  </a:lnTo>
                  <a:lnTo>
                    <a:pt x="65314" y="305512"/>
                  </a:lnTo>
                  <a:lnTo>
                    <a:pt x="57447" y="302452"/>
                  </a:lnTo>
                  <a:lnTo>
                    <a:pt x="48693" y="302752"/>
                  </a:lnTo>
                  <a:lnTo>
                    <a:pt x="39348" y="305292"/>
                  </a:lnTo>
                  <a:lnTo>
                    <a:pt x="22724" y="320592"/>
                  </a:lnTo>
                  <a:lnTo>
                    <a:pt x="9877" y="342989"/>
                  </a:lnTo>
                  <a:lnTo>
                    <a:pt x="1629" y="395496"/>
                  </a:lnTo>
                  <a:lnTo>
                    <a:pt x="0" y="450928"/>
                  </a:lnTo>
                  <a:lnTo>
                    <a:pt x="9254" y="511834"/>
                  </a:lnTo>
                  <a:lnTo>
                    <a:pt x="19877" y="532881"/>
                  </a:lnTo>
                  <a:lnTo>
                    <a:pt x="25986" y="537090"/>
                  </a:lnTo>
                  <a:lnTo>
                    <a:pt x="32398" y="537556"/>
                  </a:lnTo>
                  <a:lnTo>
                    <a:pt x="39013" y="535527"/>
                  </a:lnTo>
                  <a:lnTo>
                    <a:pt x="44592" y="530665"/>
                  </a:lnTo>
                  <a:lnTo>
                    <a:pt x="65072" y="491406"/>
                  </a:lnTo>
                  <a:lnTo>
                    <a:pt x="85711" y="428020"/>
                  </a:lnTo>
                  <a:lnTo>
                    <a:pt x="104670" y="364642"/>
                  </a:lnTo>
                  <a:lnTo>
                    <a:pt x="112229" y="328791"/>
                  </a:lnTo>
                  <a:lnTo>
                    <a:pt x="120373" y="280344"/>
                  </a:lnTo>
                  <a:lnTo>
                    <a:pt x="129880" y="225305"/>
                  </a:lnTo>
                  <a:lnTo>
                    <a:pt x="129102" y="166966"/>
                  </a:lnTo>
                  <a:lnTo>
                    <a:pt x="131548" y="121647"/>
                  </a:lnTo>
                  <a:lnTo>
                    <a:pt x="127048" y="67722"/>
                  </a:lnTo>
                  <a:lnTo>
                    <a:pt x="120680" y="29075"/>
                  </a:lnTo>
                  <a:lnTo>
                    <a:pt x="105795" y="986"/>
                  </a:lnTo>
                  <a:lnTo>
                    <a:pt x="101982" y="0"/>
                  </a:lnTo>
                  <a:lnTo>
                    <a:pt x="99440" y="4021"/>
                  </a:lnTo>
                  <a:lnTo>
                    <a:pt x="95025" y="59155"/>
                  </a:lnTo>
                  <a:lnTo>
                    <a:pt x="94554" y="115054"/>
                  </a:lnTo>
                  <a:lnTo>
                    <a:pt x="94443" y="159613"/>
                  </a:lnTo>
                  <a:lnTo>
                    <a:pt x="94395" y="203593"/>
                  </a:lnTo>
                  <a:lnTo>
                    <a:pt x="95543" y="246537"/>
                  </a:lnTo>
                  <a:lnTo>
                    <a:pt x="99952" y="289020"/>
                  </a:lnTo>
                  <a:lnTo>
                    <a:pt x="103423" y="352398"/>
                  </a:lnTo>
                  <a:lnTo>
                    <a:pt x="110040" y="410041"/>
                  </a:lnTo>
                  <a:lnTo>
                    <a:pt x="123038" y="470462"/>
                  </a:lnTo>
                  <a:lnTo>
                    <a:pt x="125941" y="489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058010" y="5416911"/>
              <a:ext cx="114039" cy="239228"/>
            </a:xfrm>
            <a:custGeom>
              <a:avLst/>
              <a:gdLst/>
              <a:ahLst/>
              <a:cxnLst/>
              <a:rect l="0" t="0" r="0" b="0"/>
              <a:pathLst>
                <a:path w="114039" h="239228">
                  <a:moveTo>
                    <a:pt x="9553" y="42115"/>
                  </a:moveTo>
                  <a:lnTo>
                    <a:pt x="6434" y="84806"/>
                  </a:lnTo>
                  <a:lnTo>
                    <a:pt x="0" y="145353"/>
                  </a:lnTo>
                  <a:lnTo>
                    <a:pt x="2337" y="197211"/>
                  </a:lnTo>
                  <a:lnTo>
                    <a:pt x="4742" y="208683"/>
                  </a:lnTo>
                  <a:lnTo>
                    <a:pt x="16774" y="227670"/>
                  </a:lnTo>
                  <a:lnTo>
                    <a:pt x="24896" y="236008"/>
                  </a:lnTo>
                  <a:lnTo>
                    <a:pt x="32650" y="239227"/>
                  </a:lnTo>
                  <a:lnTo>
                    <a:pt x="40159" y="239033"/>
                  </a:lnTo>
                  <a:lnTo>
                    <a:pt x="54741" y="232579"/>
                  </a:lnTo>
                  <a:lnTo>
                    <a:pt x="76105" y="214622"/>
                  </a:lnTo>
                  <a:lnTo>
                    <a:pt x="96083" y="187594"/>
                  </a:lnTo>
                  <a:lnTo>
                    <a:pt x="105722" y="167604"/>
                  </a:lnTo>
                  <a:lnTo>
                    <a:pt x="112137" y="119851"/>
                  </a:lnTo>
                  <a:lnTo>
                    <a:pt x="114038" y="66837"/>
                  </a:lnTo>
                  <a:lnTo>
                    <a:pt x="109012" y="25263"/>
                  </a:lnTo>
                  <a:lnTo>
                    <a:pt x="103280" y="11228"/>
                  </a:lnTo>
                  <a:lnTo>
                    <a:pt x="937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214962" y="5442908"/>
              <a:ext cx="160784" cy="201332"/>
            </a:xfrm>
            <a:custGeom>
              <a:avLst/>
              <a:gdLst/>
              <a:ahLst/>
              <a:cxnLst/>
              <a:rect l="0" t="0" r="0" b="0"/>
              <a:pathLst>
                <a:path w="160784" h="201332">
                  <a:moveTo>
                    <a:pt x="136871" y="5589"/>
                  </a:moveTo>
                  <a:lnTo>
                    <a:pt x="120103" y="0"/>
                  </a:lnTo>
                  <a:lnTo>
                    <a:pt x="102512" y="3495"/>
                  </a:lnTo>
                  <a:lnTo>
                    <a:pt x="53447" y="31266"/>
                  </a:lnTo>
                  <a:lnTo>
                    <a:pt x="37012" y="44687"/>
                  </a:lnTo>
                  <a:lnTo>
                    <a:pt x="20195" y="70986"/>
                  </a:lnTo>
                  <a:lnTo>
                    <a:pt x="21652" y="77263"/>
                  </a:lnTo>
                  <a:lnTo>
                    <a:pt x="27303" y="81448"/>
                  </a:lnTo>
                  <a:lnTo>
                    <a:pt x="82927" y="95950"/>
                  </a:lnTo>
                  <a:lnTo>
                    <a:pt x="121147" y="101383"/>
                  </a:lnTo>
                  <a:lnTo>
                    <a:pt x="140021" y="110945"/>
                  </a:lnTo>
                  <a:lnTo>
                    <a:pt x="153089" y="126114"/>
                  </a:lnTo>
                  <a:lnTo>
                    <a:pt x="158211" y="135072"/>
                  </a:lnTo>
                  <a:lnTo>
                    <a:pt x="160783" y="154384"/>
                  </a:lnTo>
                  <a:lnTo>
                    <a:pt x="159831" y="164447"/>
                  </a:lnTo>
                  <a:lnTo>
                    <a:pt x="149415" y="181868"/>
                  </a:lnTo>
                  <a:lnTo>
                    <a:pt x="141724" y="189788"/>
                  </a:lnTo>
                  <a:lnTo>
                    <a:pt x="117581" y="198590"/>
                  </a:lnTo>
                  <a:lnTo>
                    <a:pt x="89693" y="201331"/>
                  </a:lnTo>
                  <a:lnTo>
                    <a:pt x="65600" y="198650"/>
                  </a:lnTo>
                  <a:lnTo>
                    <a:pt x="46313" y="190440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504171" y="5227399"/>
              <a:ext cx="16119" cy="389555"/>
            </a:xfrm>
            <a:custGeom>
              <a:avLst/>
              <a:gdLst/>
              <a:ahLst/>
              <a:cxnLst/>
              <a:rect l="0" t="0" r="0" b="0"/>
              <a:pathLst>
                <a:path w="16119" h="389555">
                  <a:moveTo>
                    <a:pt x="5589" y="0"/>
                  </a:moveTo>
                  <a:lnTo>
                    <a:pt x="0" y="16767"/>
                  </a:lnTo>
                  <a:lnTo>
                    <a:pt x="3271" y="71855"/>
                  </a:lnTo>
                  <a:lnTo>
                    <a:pt x="4902" y="126575"/>
                  </a:lnTo>
                  <a:lnTo>
                    <a:pt x="5385" y="175804"/>
                  </a:lnTo>
                  <a:lnTo>
                    <a:pt x="6698" y="230295"/>
                  </a:lnTo>
                  <a:lnTo>
                    <a:pt x="13910" y="288165"/>
                  </a:lnTo>
                  <a:lnTo>
                    <a:pt x="15681" y="349640"/>
                  </a:lnTo>
                  <a:lnTo>
                    <a:pt x="16118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383417" y="5408578"/>
              <a:ext cx="231628" cy="29392"/>
            </a:xfrm>
            <a:custGeom>
              <a:avLst/>
              <a:gdLst/>
              <a:ahLst/>
              <a:cxnLst/>
              <a:rect l="0" t="0" r="0" b="0"/>
              <a:pathLst>
                <a:path w="231628" h="29392">
                  <a:moveTo>
                    <a:pt x="231627" y="8333"/>
                  </a:moveTo>
                  <a:lnTo>
                    <a:pt x="194150" y="0"/>
                  </a:lnTo>
                  <a:lnTo>
                    <a:pt x="159302" y="1575"/>
                  </a:lnTo>
                  <a:lnTo>
                    <a:pt x="98231" y="8613"/>
                  </a:lnTo>
                  <a:lnTo>
                    <a:pt x="42572" y="22871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5620873" y="5427440"/>
              <a:ext cx="109986" cy="203489"/>
            </a:xfrm>
            <a:custGeom>
              <a:avLst/>
              <a:gdLst/>
              <a:ahLst/>
              <a:cxnLst/>
              <a:rect l="0" t="0" r="0" b="0"/>
              <a:pathLst>
                <a:path w="109986" h="203489">
                  <a:moveTo>
                    <a:pt x="15229" y="73700"/>
                  </a:moveTo>
                  <a:lnTo>
                    <a:pt x="20818" y="135792"/>
                  </a:lnTo>
                  <a:lnTo>
                    <a:pt x="36559" y="189371"/>
                  </a:lnTo>
                  <a:lnTo>
                    <a:pt x="41087" y="203488"/>
                  </a:lnTo>
                  <a:lnTo>
                    <a:pt x="21887" y="146301"/>
                  </a:lnTo>
                  <a:lnTo>
                    <a:pt x="4653" y="91492"/>
                  </a:lnTo>
                  <a:lnTo>
                    <a:pt x="0" y="66400"/>
                  </a:lnTo>
                  <a:lnTo>
                    <a:pt x="1831" y="43549"/>
                  </a:lnTo>
                  <a:lnTo>
                    <a:pt x="9664" y="24814"/>
                  </a:lnTo>
                  <a:lnTo>
                    <a:pt x="15028" y="16543"/>
                  </a:lnTo>
                  <a:lnTo>
                    <a:pt x="23284" y="11029"/>
                  </a:lnTo>
                  <a:lnTo>
                    <a:pt x="57260" y="3268"/>
                  </a:lnTo>
                  <a:lnTo>
                    <a:pt x="1099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794029" y="5490611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783501" y="5343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853942" y="5406279"/>
              <a:ext cx="161187" cy="218288"/>
            </a:xfrm>
            <a:custGeom>
              <a:avLst/>
              <a:gdLst/>
              <a:ahLst/>
              <a:cxnLst/>
              <a:rect l="0" t="0" r="0" b="0"/>
              <a:pathLst>
                <a:path w="161187" h="218288">
                  <a:moveTo>
                    <a:pt x="3258" y="94861"/>
                  </a:moveTo>
                  <a:lnTo>
                    <a:pt x="14437" y="106039"/>
                  </a:lnTo>
                  <a:lnTo>
                    <a:pt x="43745" y="118580"/>
                  </a:lnTo>
                  <a:lnTo>
                    <a:pt x="65706" y="116711"/>
                  </a:lnTo>
                  <a:lnTo>
                    <a:pt x="85995" y="108082"/>
                  </a:lnTo>
                  <a:lnTo>
                    <a:pt x="102811" y="96447"/>
                  </a:lnTo>
                  <a:lnTo>
                    <a:pt x="108231" y="87729"/>
                  </a:lnTo>
                  <a:lnTo>
                    <a:pt x="114254" y="65565"/>
                  </a:lnTo>
                  <a:lnTo>
                    <a:pt x="112055" y="32368"/>
                  </a:lnTo>
                  <a:lnTo>
                    <a:pt x="103865" y="14054"/>
                  </a:lnTo>
                  <a:lnTo>
                    <a:pt x="98405" y="5894"/>
                  </a:lnTo>
                  <a:lnTo>
                    <a:pt x="90087" y="1625"/>
                  </a:lnTo>
                  <a:lnTo>
                    <a:pt x="68365" y="0"/>
                  </a:lnTo>
                  <a:lnTo>
                    <a:pt x="49352" y="6297"/>
                  </a:lnTo>
                  <a:lnTo>
                    <a:pt x="41006" y="11251"/>
                  </a:lnTo>
                  <a:lnTo>
                    <a:pt x="28614" y="26116"/>
                  </a:lnTo>
                  <a:lnTo>
                    <a:pt x="3636" y="84767"/>
                  </a:lnTo>
                  <a:lnTo>
                    <a:pt x="0" y="95151"/>
                  </a:lnTo>
                  <a:lnTo>
                    <a:pt x="473" y="132121"/>
                  </a:lnTo>
                  <a:lnTo>
                    <a:pt x="13611" y="167122"/>
                  </a:lnTo>
                  <a:lnTo>
                    <a:pt x="37911" y="194130"/>
                  </a:lnTo>
                  <a:lnTo>
                    <a:pt x="67338" y="211361"/>
                  </a:lnTo>
                  <a:lnTo>
                    <a:pt x="103874" y="218287"/>
                  </a:lnTo>
                  <a:lnTo>
                    <a:pt x="138746" y="214749"/>
                  </a:lnTo>
                  <a:lnTo>
                    <a:pt x="151212" y="209366"/>
                  </a:lnTo>
                  <a:lnTo>
                    <a:pt x="161186" y="200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025595" y="5424667"/>
              <a:ext cx="191106" cy="255515"/>
            </a:xfrm>
            <a:custGeom>
              <a:avLst/>
              <a:gdLst/>
              <a:ahLst/>
              <a:cxnLst/>
              <a:rect l="0" t="0" r="0" b="0"/>
              <a:pathLst>
                <a:path w="191106" h="255515">
                  <a:moveTo>
                    <a:pt x="136931" y="13302"/>
                  </a:moveTo>
                  <a:lnTo>
                    <a:pt x="125753" y="2123"/>
                  </a:lnTo>
                  <a:lnTo>
                    <a:pt x="118950" y="0"/>
                  </a:lnTo>
                  <a:lnTo>
                    <a:pt x="91440" y="2601"/>
                  </a:lnTo>
                  <a:lnTo>
                    <a:pt x="32819" y="17251"/>
                  </a:lnTo>
                  <a:lnTo>
                    <a:pt x="5997" y="33059"/>
                  </a:lnTo>
                  <a:lnTo>
                    <a:pt x="1679" y="41681"/>
                  </a:lnTo>
                  <a:lnTo>
                    <a:pt x="0" y="63739"/>
                  </a:lnTo>
                  <a:lnTo>
                    <a:pt x="3530" y="72663"/>
                  </a:lnTo>
                  <a:lnTo>
                    <a:pt x="16810" y="85698"/>
                  </a:lnTo>
                  <a:lnTo>
                    <a:pt x="44018" y="99613"/>
                  </a:lnTo>
                  <a:lnTo>
                    <a:pt x="103394" y="110066"/>
                  </a:lnTo>
                  <a:lnTo>
                    <a:pt x="136353" y="122301"/>
                  </a:lnTo>
                  <a:lnTo>
                    <a:pt x="147074" y="128082"/>
                  </a:lnTo>
                  <a:lnTo>
                    <a:pt x="162106" y="143864"/>
                  </a:lnTo>
                  <a:lnTo>
                    <a:pt x="186878" y="188180"/>
                  </a:lnTo>
                  <a:lnTo>
                    <a:pt x="191105" y="211518"/>
                  </a:lnTo>
                  <a:lnTo>
                    <a:pt x="187915" y="232419"/>
                  </a:lnTo>
                  <a:lnTo>
                    <a:pt x="178698" y="249507"/>
                  </a:lnTo>
                  <a:lnTo>
                    <a:pt x="170625" y="253830"/>
                  </a:lnTo>
                  <a:lnTo>
                    <a:pt x="149177" y="255514"/>
                  </a:lnTo>
                  <a:lnTo>
                    <a:pt x="92383" y="247063"/>
                  </a:lnTo>
                  <a:lnTo>
                    <a:pt x="52703" y="234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480946" y="5101057"/>
              <a:ext cx="197478" cy="726467"/>
            </a:xfrm>
            <a:custGeom>
              <a:avLst/>
              <a:gdLst/>
              <a:ahLst/>
              <a:cxnLst/>
              <a:rect l="0" t="0" r="0" b="0"/>
              <a:pathLst>
                <a:path w="197478" h="726467">
                  <a:moveTo>
                    <a:pt x="197477" y="0"/>
                  </a:moveTo>
                  <a:lnTo>
                    <a:pt x="142390" y="60676"/>
                  </a:lnTo>
                  <a:lnTo>
                    <a:pt x="110643" y="119263"/>
                  </a:lnTo>
                  <a:lnTo>
                    <a:pt x="80353" y="178052"/>
                  </a:lnTo>
                  <a:lnTo>
                    <a:pt x="57777" y="239837"/>
                  </a:lnTo>
                  <a:lnTo>
                    <a:pt x="41831" y="279293"/>
                  </a:lnTo>
                  <a:lnTo>
                    <a:pt x="25962" y="333849"/>
                  </a:lnTo>
                  <a:lnTo>
                    <a:pt x="11563" y="386826"/>
                  </a:lnTo>
                  <a:lnTo>
                    <a:pt x="2142" y="431899"/>
                  </a:lnTo>
                  <a:lnTo>
                    <a:pt x="0" y="494388"/>
                  </a:lnTo>
                  <a:lnTo>
                    <a:pt x="6254" y="554367"/>
                  </a:lnTo>
                  <a:lnTo>
                    <a:pt x="18847" y="607853"/>
                  </a:lnTo>
                  <a:lnTo>
                    <a:pt x="38190" y="652213"/>
                  </a:lnTo>
                  <a:lnTo>
                    <a:pt x="63323" y="684188"/>
                  </a:lnTo>
                  <a:lnTo>
                    <a:pt x="98586" y="710300"/>
                  </a:lnTo>
                  <a:lnTo>
                    <a:pt x="153793" y="724337"/>
                  </a:lnTo>
                  <a:lnTo>
                    <a:pt x="165892" y="726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625780" y="5306037"/>
              <a:ext cx="230326" cy="383283"/>
            </a:xfrm>
            <a:custGeom>
              <a:avLst/>
              <a:gdLst/>
              <a:ahLst/>
              <a:cxnLst/>
              <a:rect l="0" t="0" r="0" b="0"/>
              <a:pathLst>
                <a:path w="230326" h="383283">
                  <a:moveTo>
                    <a:pt x="210570" y="5589"/>
                  </a:moveTo>
                  <a:lnTo>
                    <a:pt x="193802" y="0"/>
                  </a:lnTo>
                  <a:lnTo>
                    <a:pt x="161018" y="2114"/>
                  </a:lnTo>
                  <a:lnTo>
                    <a:pt x="141364" y="10284"/>
                  </a:lnTo>
                  <a:lnTo>
                    <a:pt x="83698" y="51235"/>
                  </a:lnTo>
                  <a:lnTo>
                    <a:pt x="25152" y="112545"/>
                  </a:lnTo>
                  <a:lnTo>
                    <a:pt x="21448" y="122516"/>
                  </a:lnTo>
                  <a:lnTo>
                    <a:pt x="20451" y="142955"/>
                  </a:lnTo>
                  <a:lnTo>
                    <a:pt x="27027" y="160617"/>
                  </a:lnTo>
                  <a:lnTo>
                    <a:pt x="32057" y="168603"/>
                  </a:lnTo>
                  <a:lnTo>
                    <a:pt x="40089" y="173926"/>
                  </a:lnTo>
                  <a:lnTo>
                    <a:pt x="73749" y="181419"/>
                  </a:lnTo>
                  <a:lnTo>
                    <a:pt x="127045" y="183951"/>
                  </a:lnTo>
                  <a:lnTo>
                    <a:pt x="153562" y="186637"/>
                  </a:lnTo>
                  <a:lnTo>
                    <a:pt x="187050" y="201303"/>
                  </a:lnTo>
                  <a:lnTo>
                    <a:pt x="204406" y="213846"/>
                  </a:lnTo>
                  <a:lnTo>
                    <a:pt x="216800" y="230339"/>
                  </a:lnTo>
                  <a:lnTo>
                    <a:pt x="225037" y="250538"/>
                  </a:lnTo>
                  <a:lnTo>
                    <a:pt x="230325" y="301632"/>
                  </a:lnTo>
                  <a:lnTo>
                    <a:pt x="228709" y="326677"/>
                  </a:lnTo>
                  <a:lnTo>
                    <a:pt x="220192" y="345607"/>
                  </a:lnTo>
                  <a:lnTo>
                    <a:pt x="196653" y="369418"/>
                  </a:lnTo>
                  <a:lnTo>
                    <a:pt x="174359" y="377861"/>
                  </a:lnTo>
                  <a:lnTo>
                    <a:pt x="121919" y="383282"/>
                  </a:lnTo>
                  <a:lnTo>
                    <a:pt x="67671" y="375947"/>
                  </a:lnTo>
                  <a:lnTo>
                    <a:pt x="25066" y="363233"/>
                  </a:lnTo>
                  <a:lnTo>
                    <a:pt x="0" y="3530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875105" y="5520122"/>
              <a:ext cx="153148" cy="205351"/>
            </a:xfrm>
            <a:custGeom>
              <a:avLst/>
              <a:gdLst/>
              <a:ahLst/>
              <a:cxnLst/>
              <a:rect l="0" t="0" r="0" b="0"/>
              <a:pathLst>
                <a:path w="153148" h="205351">
                  <a:moveTo>
                    <a:pt x="3360" y="96831"/>
                  </a:moveTo>
                  <a:lnTo>
                    <a:pt x="61976" y="96831"/>
                  </a:lnTo>
                  <a:lnTo>
                    <a:pt x="96767" y="91242"/>
                  </a:lnTo>
                  <a:lnTo>
                    <a:pt x="129302" y="76587"/>
                  </a:lnTo>
                  <a:lnTo>
                    <a:pt x="144342" y="60928"/>
                  </a:lnTo>
                  <a:lnTo>
                    <a:pt x="149991" y="51839"/>
                  </a:lnTo>
                  <a:lnTo>
                    <a:pt x="153147" y="32380"/>
                  </a:lnTo>
                  <a:lnTo>
                    <a:pt x="152351" y="22279"/>
                  </a:lnTo>
                  <a:lnTo>
                    <a:pt x="148311" y="14374"/>
                  </a:lnTo>
                  <a:lnTo>
                    <a:pt x="134463" y="2472"/>
                  </a:lnTo>
                  <a:lnTo>
                    <a:pt x="125856" y="0"/>
                  </a:lnTo>
                  <a:lnTo>
                    <a:pt x="106936" y="373"/>
                  </a:lnTo>
                  <a:lnTo>
                    <a:pt x="89948" y="7557"/>
                  </a:lnTo>
                  <a:lnTo>
                    <a:pt x="31528" y="58440"/>
                  </a:lnTo>
                  <a:lnTo>
                    <a:pt x="11576" y="80517"/>
                  </a:lnTo>
                  <a:lnTo>
                    <a:pt x="1942" y="98939"/>
                  </a:lnTo>
                  <a:lnTo>
                    <a:pt x="0" y="121944"/>
                  </a:lnTo>
                  <a:lnTo>
                    <a:pt x="4206" y="145427"/>
                  </a:lnTo>
                  <a:lnTo>
                    <a:pt x="19728" y="171801"/>
                  </a:lnTo>
                  <a:lnTo>
                    <a:pt x="32472" y="187083"/>
                  </a:lnTo>
                  <a:lnTo>
                    <a:pt x="58389" y="203251"/>
                  </a:lnTo>
                  <a:lnTo>
                    <a:pt x="78120" y="205350"/>
                  </a:lnTo>
                  <a:lnTo>
                    <a:pt x="119382" y="197166"/>
                  </a:lnTo>
                  <a:lnTo>
                    <a:pt x="150759" y="181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053686" y="5516607"/>
              <a:ext cx="119577" cy="184616"/>
            </a:xfrm>
            <a:custGeom>
              <a:avLst/>
              <a:gdLst/>
              <a:ahLst/>
              <a:cxnLst/>
              <a:rect l="0" t="0" r="0" b="0"/>
              <a:pathLst>
                <a:path w="119577" h="184616">
                  <a:moveTo>
                    <a:pt x="109048" y="5590"/>
                  </a:moveTo>
                  <a:lnTo>
                    <a:pt x="92280" y="0"/>
                  </a:lnTo>
                  <a:lnTo>
                    <a:pt x="74689" y="3495"/>
                  </a:lnTo>
                  <a:lnTo>
                    <a:pt x="34801" y="24803"/>
                  </a:lnTo>
                  <a:lnTo>
                    <a:pt x="20287" y="41035"/>
                  </a:lnTo>
                  <a:lnTo>
                    <a:pt x="1438" y="80052"/>
                  </a:lnTo>
                  <a:lnTo>
                    <a:pt x="0" y="103804"/>
                  </a:lnTo>
                  <a:lnTo>
                    <a:pt x="8609" y="151592"/>
                  </a:lnTo>
                  <a:lnTo>
                    <a:pt x="21124" y="170305"/>
                  </a:lnTo>
                  <a:lnTo>
                    <a:pt x="29375" y="178571"/>
                  </a:lnTo>
                  <a:lnTo>
                    <a:pt x="39555" y="182912"/>
                  </a:lnTo>
                  <a:lnTo>
                    <a:pt x="63344" y="184615"/>
                  </a:lnTo>
                  <a:lnTo>
                    <a:pt x="119576" y="163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174651" y="5542705"/>
              <a:ext cx="149937" cy="185603"/>
            </a:xfrm>
            <a:custGeom>
              <a:avLst/>
              <a:gdLst/>
              <a:ahLst/>
              <a:cxnLst/>
              <a:rect l="0" t="0" r="0" b="0"/>
              <a:pathLst>
                <a:path w="149937" h="185603">
                  <a:moveTo>
                    <a:pt x="103896" y="21606"/>
                  </a:moveTo>
                  <a:lnTo>
                    <a:pt x="92718" y="4838"/>
                  </a:lnTo>
                  <a:lnTo>
                    <a:pt x="85916" y="1069"/>
                  </a:lnTo>
                  <a:lnTo>
                    <a:pt x="68999" y="0"/>
                  </a:lnTo>
                  <a:lnTo>
                    <a:pt x="39744" y="11564"/>
                  </a:lnTo>
                  <a:lnTo>
                    <a:pt x="14438" y="35398"/>
                  </a:lnTo>
                  <a:lnTo>
                    <a:pt x="5645" y="57761"/>
                  </a:lnTo>
                  <a:lnTo>
                    <a:pt x="0" y="110246"/>
                  </a:lnTo>
                  <a:lnTo>
                    <a:pt x="5468" y="134701"/>
                  </a:lnTo>
                  <a:lnTo>
                    <a:pt x="21700" y="165079"/>
                  </a:lnTo>
                  <a:lnTo>
                    <a:pt x="28041" y="173407"/>
                  </a:lnTo>
                  <a:lnTo>
                    <a:pt x="47566" y="182659"/>
                  </a:lnTo>
                  <a:lnTo>
                    <a:pt x="70672" y="185602"/>
                  </a:lnTo>
                  <a:lnTo>
                    <a:pt x="92640" y="183011"/>
                  </a:lnTo>
                  <a:lnTo>
                    <a:pt x="110982" y="174839"/>
                  </a:lnTo>
                  <a:lnTo>
                    <a:pt x="119149" y="169385"/>
                  </a:lnTo>
                  <a:lnTo>
                    <a:pt x="131343" y="153965"/>
                  </a:lnTo>
                  <a:lnTo>
                    <a:pt x="148702" y="115471"/>
                  </a:lnTo>
                  <a:lnTo>
                    <a:pt x="149936" y="91789"/>
                  </a:lnTo>
                  <a:lnTo>
                    <a:pt x="145416" y="66837"/>
                  </a:lnTo>
                  <a:lnTo>
                    <a:pt x="129717" y="34227"/>
                  </a:lnTo>
                  <a:lnTo>
                    <a:pt x="103896" y="5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289076" y="5496976"/>
              <a:ext cx="178986" cy="225263"/>
            </a:xfrm>
            <a:custGeom>
              <a:avLst/>
              <a:gdLst/>
              <a:ahLst/>
              <a:cxnLst/>
              <a:rect l="0" t="0" r="0" b="0"/>
              <a:pathLst>
                <a:path w="178986" h="225263">
                  <a:moveTo>
                    <a:pt x="0" y="46277"/>
                  </a:moveTo>
                  <a:lnTo>
                    <a:pt x="9575" y="70324"/>
                  </a:lnTo>
                  <a:lnTo>
                    <a:pt x="49878" y="131399"/>
                  </a:lnTo>
                  <a:lnTo>
                    <a:pt x="73457" y="193755"/>
                  </a:lnTo>
                  <a:lnTo>
                    <a:pt x="78271" y="207750"/>
                  </a:lnTo>
                  <a:lnTo>
                    <a:pt x="59292" y="150468"/>
                  </a:lnTo>
                  <a:lnTo>
                    <a:pt x="45185" y="95657"/>
                  </a:lnTo>
                  <a:lnTo>
                    <a:pt x="46144" y="58959"/>
                  </a:lnTo>
                  <a:lnTo>
                    <a:pt x="56948" y="15117"/>
                  </a:lnTo>
                  <a:lnTo>
                    <a:pt x="63702" y="7956"/>
                  </a:lnTo>
                  <a:lnTo>
                    <a:pt x="83684" y="0"/>
                  </a:lnTo>
                  <a:lnTo>
                    <a:pt x="93224" y="218"/>
                  </a:lnTo>
                  <a:lnTo>
                    <a:pt x="110063" y="6700"/>
                  </a:lnTo>
                  <a:lnTo>
                    <a:pt x="125345" y="23618"/>
                  </a:lnTo>
                  <a:lnTo>
                    <a:pt x="152900" y="77652"/>
                  </a:lnTo>
                  <a:lnTo>
                    <a:pt x="171765" y="130478"/>
                  </a:lnTo>
                  <a:lnTo>
                    <a:pt x="178034" y="191478"/>
                  </a:lnTo>
                  <a:lnTo>
                    <a:pt x="178985" y="225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511757" y="5192247"/>
              <a:ext cx="156325" cy="561619"/>
            </a:xfrm>
            <a:custGeom>
              <a:avLst/>
              <a:gdLst/>
              <a:ahLst/>
              <a:cxnLst/>
              <a:rect l="0" t="0" r="0" b="0"/>
              <a:pathLst>
                <a:path w="156325" h="561619">
                  <a:moveTo>
                    <a:pt x="93174" y="403649"/>
                  </a:moveTo>
                  <a:lnTo>
                    <a:pt x="78520" y="341557"/>
                  </a:lnTo>
                  <a:lnTo>
                    <a:pt x="62835" y="314801"/>
                  </a:lnTo>
                  <a:lnTo>
                    <a:pt x="55401" y="311662"/>
                  </a:lnTo>
                  <a:lnTo>
                    <a:pt x="46935" y="311909"/>
                  </a:lnTo>
                  <a:lnTo>
                    <a:pt x="37782" y="314413"/>
                  </a:lnTo>
                  <a:lnTo>
                    <a:pt x="30509" y="319592"/>
                  </a:lnTo>
                  <a:lnTo>
                    <a:pt x="19310" y="334705"/>
                  </a:lnTo>
                  <a:lnTo>
                    <a:pt x="6428" y="368533"/>
                  </a:lnTo>
                  <a:lnTo>
                    <a:pt x="0" y="421886"/>
                  </a:lnTo>
                  <a:lnTo>
                    <a:pt x="1850" y="480604"/>
                  </a:lnTo>
                  <a:lnTo>
                    <a:pt x="13082" y="524717"/>
                  </a:lnTo>
                  <a:lnTo>
                    <a:pt x="18723" y="537003"/>
                  </a:lnTo>
                  <a:lnTo>
                    <a:pt x="34349" y="553775"/>
                  </a:lnTo>
                  <a:lnTo>
                    <a:pt x="43429" y="559885"/>
                  </a:lnTo>
                  <a:lnTo>
                    <a:pt x="52992" y="561618"/>
                  </a:lnTo>
                  <a:lnTo>
                    <a:pt x="72976" y="557306"/>
                  </a:lnTo>
                  <a:lnTo>
                    <a:pt x="80878" y="550540"/>
                  </a:lnTo>
                  <a:lnTo>
                    <a:pt x="111645" y="487391"/>
                  </a:lnTo>
                  <a:lnTo>
                    <a:pt x="132052" y="431971"/>
                  </a:lnTo>
                  <a:lnTo>
                    <a:pt x="147327" y="371097"/>
                  </a:lnTo>
                  <a:lnTo>
                    <a:pt x="153673" y="319785"/>
                  </a:lnTo>
                  <a:lnTo>
                    <a:pt x="155553" y="263767"/>
                  </a:lnTo>
                  <a:lnTo>
                    <a:pt x="156110" y="213894"/>
                  </a:lnTo>
                  <a:lnTo>
                    <a:pt x="156276" y="158302"/>
                  </a:lnTo>
                  <a:lnTo>
                    <a:pt x="156324" y="102966"/>
                  </a:lnTo>
                  <a:lnTo>
                    <a:pt x="150749" y="49526"/>
                  </a:lnTo>
                  <a:lnTo>
                    <a:pt x="141689" y="7825"/>
                  </a:lnTo>
                  <a:lnTo>
                    <a:pt x="137215" y="1726"/>
                  </a:lnTo>
                  <a:lnTo>
                    <a:pt x="131894" y="0"/>
                  </a:lnTo>
                  <a:lnTo>
                    <a:pt x="126006" y="1188"/>
                  </a:lnTo>
                  <a:lnTo>
                    <a:pt x="122081" y="6660"/>
                  </a:lnTo>
                  <a:lnTo>
                    <a:pt x="116557" y="37888"/>
                  </a:lnTo>
                  <a:lnTo>
                    <a:pt x="111571" y="100250"/>
                  </a:lnTo>
                  <a:lnTo>
                    <a:pt x="106034" y="154656"/>
                  </a:lnTo>
                  <a:lnTo>
                    <a:pt x="104394" y="215229"/>
                  </a:lnTo>
                  <a:lnTo>
                    <a:pt x="103907" y="277631"/>
                  </a:lnTo>
                  <a:lnTo>
                    <a:pt x="103763" y="337454"/>
                  </a:lnTo>
                  <a:lnTo>
                    <a:pt x="106839" y="389105"/>
                  </a:lnTo>
                  <a:lnTo>
                    <a:pt x="118360" y="442890"/>
                  </a:lnTo>
                  <a:lnTo>
                    <a:pt x="145816" y="487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710933" y="5488816"/>
              <a:ext cx="167740" cy="222763"/>
            </a:xfrm>
            <a:custGeom>
              <a:avLst/>
              <a:gdLst/>
              <a:ahLst/>
              <a:cxnLst/>
              <a:rect l="0" t="0" r="0" b="0"/>
              <a:pathLst>
                <a:path w="167740" h="222763">
                  <a:moveTo>
                    <a:pt x="51925" y="96551"/>
                  </a:moveTo>
                  <a:lnTo>
                    <a:pt x="74283" y="90962"/>
                  </a:lnTo>
                  <a:lnTo>
                    <a:pt x="91498" y="78860"/>
                  </a:lnTo>
                  <a:lnTo>
                    <a:pt x="99364" y="70719"/>
                  </a:lnTo>
                  <a:lnTo>
                    <a:pt x="103438" y="61782"/>
                  </a:lnTo>
                  <a:lnTo>
                    <a:pt x="104845" y="42494"/>
                  </a:lnTo>
                  <a:lnTo>
                    <a:pt x="98452" y="25343"/>
                  </a:lnTo>
                  <a:lnTo>
                    <a:pt x="93472" y="17494"/>
                  </a:lnTo>
                  <a:lnTo>
                    <a:pt x="78579" y="5653"/>
                  </a:lnTo>
                  <a:lnTo>
                    <a:pt x="69695" y="857"/>
                  </a:lnTo>
                  <a:lnTo>
                    <a:pt x="60262" y="0"/>
                  </a:lnTo>
                  <a:lnTo>
                    <a:pt x="40422" y="5287"/>
                  </a:lnTo>
                  <a:lnTo>
                    <a:pt x="32558" y="12312"/>
                  </a:lnTo>
                  <a:lnTo>
                    <a:pt x="11532" y="54089"/>
                  </a:lnTo>
                  <a:lnTo>
                    <a:pt x="2912" y="89040"/>
                  </a:lnTo>
                  <a:lnTo>
                    <a:pt x="0" y="148360"/>
                  </a:lnTo>
                  <a:lnTo>
                    <a:pt x="5085" y="187941"/>
                  </a:lnTo>
                  <a:lnTo>
                    <a:pt x="13950" y="207749"/>
                  </a:lnTo>
                  <a:lnTo>
                    <a:pt x="19589" y="216307"/>
                  </a:lnTo>
                  <a:lnTo>
                    <a:pt x="26859" y="220842"/>
                  </a:lnTo>
                  <a:lnTo>
                    <a:pt x="44294" y="222762"/>
                  </a:lnTo>
                  <a:lnTo>
                    <a:pt x="52687" y="219296"/>
                  </a:lnTo>
                  <a:lnTo>
                    <a:pt x="68251" y="206087"/>
                  </a:lnTo>
                  <a:lnTo>
                    <a:pt x="84579" y="178919"/>
                  </a:lnTo>
                  <a:lnTo>
                    <a:pt x="99406" y="137128"/>
                  </a:lnTo>
                  <a:lnTo>
                    <a:pt x="106668" y="85026"/>
                  </a:lnTo>
                  <a:lnTo>
                    <a:pt x="110181" y="65693"/>
                  </a:lnTo>
                  <a:lnTo>
                    <a:pt x="109479" y="65451"/>
                  </a:lnTo>
                  <a:lnTo>
                    <a:pt x="107842" y="68799"/>
                  </a:lnTo>
                  <a:lnTo>
                    <a:pt x="111127" y="90278"/>
                  </a:lnTo>
                  <a:lnTo>
                    <a:pt x="129146" y="139226"/>
                  </a:lnTo>
                  <a:lnTo>
                    <a:pt x="134991" y="149568"/>
                  </a:lnTo>
                  <a:lnTo>
                    <a:pt x="141228" y="154122"/>
                  </a:lnTo>
                  <a:lnTo>
                    <a:pt x="147726" y="154819"/>
                  </a:lnTo>
                  <a:lnTo>
                    <a:pt x="154396" y="152944"/>
                  </a:lnTo>
                  <a:lnTo>
                    <a:pt x="158844" y="150524"/>
                  </a:lnTo>
                  <a:lnTo>
                    <a:pt x="161809" y="147741"/>
                  </a:lnTo>
                  <a:lnTo>
                    <a:pt x="167739" y="1386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901623" y="5448497"/>
              <a:ext cx="103392" cy="229433"/>
            </a:xfrm>
            <a:custGeom>
              <a:avLst/>
              <a:gdLst/>
              <a:ahLst/>
              <a:cxnLst/>
              <a:rect l="0" t="0" r="0" b="0"/>
              <a:pathLst>
                <a:path w="103392" h="229433">
                  <a:moveTo>
                    <a:pt x="8634" y="84228"/>
                  </a:moveTo>
                  <a:lnTo>
                    <a:pt x="8634" y="142845"/>
                  </a:lnTo>
                  <a:lnTo>
                    <a:pt x="15870" y="197019"/>
                  </a:lnTo>
                  <a:lnTo>
                    <a:pt x="18188" y="229432"/>
                  </a:lnTo>
                  <a:lnTo>
                    <a:pt x="19034" y="186032"/>
                  </a:lnTo>
                  <a:lnTo>
                    <a:pt x="7693" y="124151"/>
                  </a:lnTo>
                  <a:lnTo>
                    <a:pt x="0" y="69758"/>
                  </a:lnTo>
                  <a:lnTo>
                    <a:pt x="4256" y="33537"/>
                  </a:lnTo>
                  <a:lnTo>
                    <a:pt x="12928" y="14516"/>
                  </a:lnTo>
                  <a:lnTo>
                    <a:pt x="18516" y="6168"/>
                  </a:lnTo>
                  <a:lnTo>
                    <a:pt x="25750" y="1772"/>
                  </a:lnTo>
                  <a:lnTo>
                    <a:pt x="86638" y="2"/>
                  </a:lnTo>
                  <a:lnTo>
                    <a:pt x="1033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015542" y="5553782"/>
              <a:ext cx="42116" cy="84229"/>
            </a:xfrm>
            <a:custGeom>
              <a:avLst/>
              <a:gdLst/>
              <a:ahLst/>
              <a:cxnLst/>
              <a:rect l="0" t="0" r="0" b="0"/>
              <a:pathLst>
                <a:path w="42116" h="84229">
                  <a:moveTo>
                    <a:pt x="0" y="0"/>
                  </a:moveTo>
                  <a:lnTo>
                    <a:pt x="19129" y="52705"/>
                  </a:lnTo>
                  <a:lnTo>
                    <a:pt x="42115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920786" y="5437969"/>
              <a:ext cx="178985" cy="621182"/>
            </a:xfrm>
            <a:custGeom>
              <a:avLst/>
              <a:gdLst/>
              <a:ahLst/>
              <a:cxnLst/>
              <a:rect l="0" t="0" r="0" b="0"/>
              <a:pathLst>
                <a:path w="178985" h="621182">
                  <a:moveTo>
                    <a:pt x="178984" y="0"/>
                  </a:moveTo>
                  <a:lnTo>
                    <a:pt x="173395" y="58616"/>
                  </a:lnTo>
                  <a:lnTo>
                    <a:pt x="161026" y="120026"/>
                  </a:lnTo>
                  <a:lnTo>
                    <a:pt x="147317" y="175310"/>
                  </a:lnTo>
                  <a:lnTo>
                    <a:pt x="129841" y="232313"/>
                  </a:lnTo>
                  <a:lnTo>
                    <a:pt x="115811" y="285098"/>
                  </a:lnTo>
                  <a:lnTo>
                    <a:pt x="101775" y="340585"/>
                  </a:lnTo>
                  <a:lnTo>
                    <a:pt x="80502" y="403841"/>
                  </a:lnTo>
                  <a:lnTo>
                    <a:pt x="63821" y="459490"/>
                  </a:lnTo>
                  <a:lnTo>
                    <a:pt x="45709" y="522636"/>
                  </a:lnTo>
                  <a:lnTo>
                    <a:pt x="22498" y="584157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078713" y="5269513"/>
              <a:ext cx="136597" cy="705410"/>
            </a:xfrm>
            <a:custGeom>
              <a:avLst/>
              <a:gdLst/>
              <a:ahLst/>
              <a:cxnLst/>
              <a:rect l="0" t="0" r="0" b="0"/>
              <a:pathLst>
                <a:path w="136597" h="705410">
                  <a:moveTo>
                    <a:pt x="42114" y="0"/>
                  </a:moveTo>
                  <a:lnTo>
                    <a:pt x="56687" y="48930"/>
                  </a:lnTo>
                  <a:lnTo>
                    <a:pt x="74898" y="96776"/>
                  </a:lnTo>
                  <a:lnTo>
                    <a:pt x="96423" y="154167"/>
                  </a:lnTo>
                  <a:lnTo>
                    <a:pt x="111940" y="206534"/>
                  </a:lnTo>
                  <a:lnTo>
                    <a:pt x="129804" y="268270"/>
                  </a:lnTo>
                  <a:lnTo>
                    <a:pt x="135475" y="326689"/>
                  </a:lnTo>
                  <a:lnTo>
                    <a:pt x="136251" y="367853"/>
                  </a:lnTo>
                  <a:lnTo>
                    <a:pt x="136596" y="413444"/>
                  </a:lnTo>
                  <a:lnTo>
                    <a:pt x="133670" y="472672"/>
                  </a:lnTo>
                  <a:lnTo>
                    <a:pt x="122274" y="512448"/>
                  </a:lnTo>
                  <a:lnTo>
                    <a:pt x="97947" y="568084"/>
                  </a:lnTo>
                  <a:lnTo>
                    <a:pt x="59325" y="630500"/>
                  </a:lnTo>
                  <a:lnTo>
                    <a:pt x="13629" y="689289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07497" y="299141"/>
            <a:ext cx="4171676" cy="894923"/>
            <a:chOff x="307497" y="299141"/>
            <a:chExt cx="4171676" cy="894923"/>
          </a:xfrm>
        </p:grpSpPr>
        <p:sp>
          <p:nvSpPr>
            <p:cNvPr id="2" name="Freeform 1"/>
            <p:cNvSpPr/>
            <p:nvPr/>
          </p:nvSpPr>
          <p:spPr>
            <a:xfrm>
              <a:off x="307497" y="709752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51111" y="0"/>
                  </a:lnTo>
                  <a:lnTo>
                    <a:pt x="91981" y="5589"/>
                  </a:lnTo>
                  <a:lnTo>
                    <a:pt x="37580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7286" y="327318"/>
              <a:ext cx="385093" cy="635119"/>
            </a:xfrm>
            <a:custGeom>
              <a:avLst/>
              <a:gdLst/>
              <a:ahLst/>
              <a:cxnLst/>
              <a:rect l="0" t="0" r="0" b="0"/>
              <a:pathLst>
                <a:path w="385093" h="635119">
                  <a:moveTo>
                    <a:pt x="6066" y="635118"/>
                  </a:moveTo>
                  <a:lnTo>
                    <a:pt x="0" y="601496"/>
                  </a:lnTo>
                  <a:lnTo>
                    <a:pt x="10626" y="541711"/>
                  </a:lnTo>
                  <a:lnTo>
                    <a:pt x="14826" y="492408"/>
                  </a:lnTo>
                  <a:lnTo>
                    <a:pt x="23481" y="433403"/>
                  </a:lnTo>
                  <a:lnTo>
                    <a:pt x="27214" y="375439"/>
                  </a:lnTo>
                  <a:lnTo>
                    <a:pt x="38363" y="312682"/>
                  </a:lnTo>
                  <a:lnTo>
                    <a:pt x="45271" y="260381"/>
                  </a:lnTo>
                  <a:lnTo>
                    <a:pt x="50438" y="212129"/>
                  </a:lnTo>
                  <a:lnTo>
                    <a:pt x="62664" y="149012"/>
                  </a:lnTo>
                  <a:lnTo>
                    <a:pt x="78468" y="116870"/>
                  </a:lnTo>
                  <a:lnTo>
                    <a:pt x="83580" y="115314"/>
                  </a:lnTo>
                  <a:lnTo>
                    <a:pt x="88158" y="118956"/>
                  </a:lnTo>
                  <a:lnTo>
                    <a:pt x="100190" y="146439"/>
                  </a:lnTo>
                  <a:lnTo>
                    <a:pt x="114736" y="203237"/>
                  </a:lnTo>
                  <a:lnTo>
                    <a:pt x="125352" y="253559"/>
                  </a:lnTo>
                  <a:lnTo>
                    <a:pt x="146655" y="313390"/>
                  </a:lnTo>
                  <a:lnTo>
                    <a:pt x="155508" y="337710"/>
                  </a:lnTo>
                  <a:lnTo>
                    <a:pt x="169581" y="353978"/>
                  </a:lnTo>
                  <a:lnTo>
                    <a:pt x="178247" y="359954"/>
                  </a:lnTo>
                  <a:lnTo>
                    <a:pt x="186364" y="361598"/>
                  </a:lnTo>
                  <a:lnTo>
                    <a:pt x="194115" y="360354"/>
                  </a:lnTo>
                  <a:lnTo>
                    <a:pt x="208966" y="352734"/>
                  </a:lnTo>
                  <a:lnTo>
                    <a:pt x="223366" y="341548"/>
                  </a:lnTo>
                  <a:lnTo>
                    <a:pt x="251674" y="291256"/>
                  </a:lnTo>
                  <a:lnTo>
                    <a:pt x="276676" y="238168"/>
                  </a:lnTo>
                  <a:lnTo>
                    <a:pt x="298816" y="182361"/>
                  </a:lnTo>
                  <a:lnTo>
                    <a:pt x="317314" y="130654"/>
                  </a:lnTo>
                  <a:lnTo>
                    <a:pt x="335815" y="68315"/>
                  </a:lnTo>
                  <a:lnTo>
                    <a:pt x="353488" y="14165"/>
                  </a:lnTo>
                  <a:lnTo>
                    <a:pt x="358178" y="0"/>
                  </a:lnTo>
                  <a:lnTo>
                    <a:pt x="355410" y="14097"/>
                  </a:lnTo>
                  <a:lnTo>
                    <a:pt x="353883" y="76316"/>
                  </a:lnTo>
                  <a:lnTo>
                    <a:pt x="353618" y="133805"/>
                  </a:lnTo>
                  <a:lnTo>
                    <a:pt x="353529" y="195152"/>
                  </a:lnTo>
                  <a:lnTo>
                    <a:pt x="353513" y="243755"/>
                  </a:lnTo>
                  <a:lnTo>
                    <a:pt x="353508" y="304174"/>
                  </a:lnTo>
                  <a:lnTo>
                    <a:pt x="356626" y="364289"/>
                  </a:lnTo>
                  <a:lnTo>
                    <a:pt x="362572" y="426553"/>
                  </a:lnTo>
                  <a:lnTo>
                    <a:pt x="369191" y="480904"/>
                  </a:lnTo>
                  <a:lnTo>
                    <a:pt x="372972" y="535872"/>
                  </a:lnTo>
                  <a:lnTo>
                    <a:pt x="382687" y="598435"/>
                  </a:lnTo>
                  <a:lnTo>
                    <a:pt x="385092" y="624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91548" y="688650"/>
              <a:ext cx="258272" cy="251416"/>
            </a:xfrm>
            <a:custGeom>
              <a:avLst/>
              <a:gdLst/>
              <a:ahLst/>
              <a:cxnLst/>
              <a:rect l="0" t="0" r="0" b="0"/>
              <a:pathLst>
                <a:path w="258272" h="251416">
                  <a:moveTo>
                    <a:pt x="131929" y="126387"/>
                  </a:moveTo>
                  <a:lnTo>
                    <a:pt x="131929" y="67770"/>
                  </a:lnTo>
                  <a:lnTo>
                    <a:pt x="120750" y="32980"/>
                  </a:lnTo>
                  <a:lnTo>
                    <a:pt x="102620" y="6034"/>
                  </a:lnTo>
                  <a:lnTo>
                    <a:pt x="94842" y="1698"/>
                  </a:lnTo>
                  <a:lnTo>
                    <a:pt x="76841" y="0"/>
                  </a:lnTo>
                  <a:lnTo>
                    <a:pt x="46976" y="11210"/>
                  </a:lnTo>
                  <a:lnTo>
                    <a:pt x="32561" y="26064"/>
                  </a:lnTo>
                  <a:lnTo>
                    <a:pt x="17869" y="57277"/>
                  </a:lnTo>
                  <a:lnTo>
                    <a:pt x="9226" y="96161"/>
                  </a:lnTo>
                  <a:lnTo>
                    <a:pt x="0" y="156765"/>
                  </a:lnTo>
                  <a:lnTo>
                    <a:pt x="10209" y="210456"/>
                  </a:lnTo>
                  <a:lnTo>
                    <a:pt x="25544" y="242153"/>
                  </a:lnTo>
                  <a:lnTo>
                    <a:pt x="32929" y="248018"/>
                  </a:lnTo>
                  <a:lnTo>
                    <a:pt x="41363" y="250758"/>
                  </a:lnTo>
                  <a:lnTo>
                    <a:pt x="50494" y="251415"/>
                  </a:lnTo>
                  <a:lnTo>
                    <a:pt x="58922" y="248344"/>
                  </a:lnTo>
                  <a:lnTo>
                    <a:pt x="74525" y="235572"/>
                  </a:lnTo>
                  <a:lnTo>
                    <a:pt x="102436" y="198777"/>
                  </a:lnTo>
                  <a:lnTo>
                    <a:pt x="127987" y="136800"/>
                  </a:lnTo>
                  <a:lnTo>
                    <a:pt x="136480" y="105296"/>
                  </a:lnTo>
                  <a:lnTo>
                    <a:pt x="134967" y="80753"/>
                  </a:lnTo>
                  <a:lnTo>
                    <a:pt x="136294" y="81926"/>
                  </a:lnTo>
                  <a:lnTo>
                    <a:pt x="153369" y="139482"/>
                  </a:lnTo>
                  <a:lnTo>
                    <a:pt x="161345" y="163793"/>
                  </a:lnTo>
                  <a:lnTo>
                    <a:pt x="172689" y="182396"/>
                  </a:lnTo>
                  <a:lnTo>
                    <a:pt x="188649" y="195343"/>
                  </a:lnTo>
                  <a:lnTo>
                    <a:pt x="197818" y="200434"/>
                  </a:lnTo>
                  <a:lnTo>
                    <a:pt x="207441" y="201488"/>
                  </a:lnTo>
                  <a:lnTo>
                    <a:pt x="227491" y="196420"/>
                  </a:lnTo>
                  <a:lnTo>
                    <a:pt x="258271" y="179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70876" y="669426"/>
              <a:ext cx="178985" cy="249490"/>
            </a:xfrm>
            <a:custGeom>
              <a:avLst/>
              <a:gdLst/>
              <a:ahLst/>
              <a:cxnLst/>
              <a:rect l="0" t="0" r="0" b="0"/>
              <a:pathLst>
                <a:path w="178985" h="249490">
                  <a:moveTo>
                    <a:pt x="0" y="61383"/>
                  </a:moveTo>
                  <a:lnTo>
                    <a:pt x="3119" y="110314"/>
                  </a:lnTo>
                  <a:lnTo>
                    <a:pt x="5213" y="155040"/>
                  </a:lnTo>
                  <a:lnTo>
                    <a:pt x="4664" y="194808"/>
                  </a:lnTo>
                  <a:lnTo>
                    <a:pt x="9756" y="249489"/>
                  </a:lnTo>
                  <a:lnTo>
                    <a:pt x="10460" y="191323"/>
                  </a:lnTo>
                  <a:lnTo>
                    <a:pt x="13634" y="135100"/>
                  </a:lnTo>
                  <a:lnTo>
                    <a:pt x="28485" y="72130"/>
                  </a:lnTo>
                  <a:lnTo>
                    <a:pt x="45314" y="21738"/>
                  </a:lnTo>
                  <a:lnTo>
                    <a:pt x="51266" y="10387"/>
                  </a:lnTo>
                  <a:lnTo>
                    <a:pt x="58744" y="3989"/>
                  </a:lnTo>
                  <a:lnTo>
                    <a:pt x="67239" y="893"/>
                  </a:lnTo>
                  <a:lnTo>
                    <a:pt x="76411" y="0"/>
                  </a:lnTo>
                  <a:lnTo>
                    <a:pt x="92842" y="5246"/>
                  </a:lnTo>
                  <a:lnTo>
                    <a:pt x="100499" y="9920"/>
                  </a:lnTo>
                  <a:lnTo>
                    <a:pt x="112126" y="24473"/>
                  </a:lnTo>
                  <a:lnTo>
                    <a:pt x="144880" y="82897"/>
                  </a:lnTo>
                  <a:lnTo>
                    <a:pt x="160939" y="130233"/>
                  </a:lnTo>
                  <a:lnTo>
                    <a:pt x="168141" y="190710"/>
                  </a:lnTo>
                  <a:lnTo>
                    <a:pt x="178984" y="240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39028" y="699223"/>
              <a:ext cx="47704" cy="136872"/>
            </a:xfrm>
            <a:custGeom>
              <a:avLst/>
              <a:gdLst/>
              <a:ahLst/>
              <a:cxnLst/>
              <a:rect l="0" t="0" r="0" b="0"/>
              <a:pathLst>
                <a:path w="47704" h="1368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74248"/>
                  </a:lnTo>
                  <a:lnTo>
                    <a:pt x="4770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3031" y="636053"/>
              <a:ext cx="178986" cy="558011"/>
            </a:xfrm>
            <a:custGeom>
              <a:avLst/>
              <a:gdLst/>
              <a:ahLst/>
              <a:cxnLst/>
              <a:rect l="0" t="0" r="0" b="0"/>
              <a:pathLst>
                <a:path w="178986" h="558011">
                  <a:moveTo>
                    <a:pt x="178985" y="0"/>
                  </a:moveTo>
                  <a:lnTo>
                    <a:pt x="167532" y="48930"/>
                  </a:lnTo>
                  <a:lnTo>
                    <a:pt x="154235" y="102472"/>
                  </a:lnTo>
                  <a:lnTo>
                    <a:pt x="138246" y="152804"/>
                  </a:lnTo>
                  <a:lnTo>
                    <a:pt x="113052" y="208647"/>
                  </a:lnTo>
                  <a:lnTo>
                    <a:pt x="92478" y="263525"/>
                  </a:lnTo>
                  <a:lnTo>
                    <a:pt x="67767" y="325038"/>
                  </a:lnTo>
                  <a:lnTo>
                    <a:pt x="49276" y="384438"/>
                  </a:lnTo>
                  <a:lnTo>
                    <a:pt x="31605" y="444642"/>
                  </a:lnTo>
                  <a:lnTo>
                    <a:pt x="14041" y="505473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16449" y="372840"/>
              <a:ext cx="17765" cy="442198"/>
            </a:xfrm>
            <a:custGeom>
              <a:avLst/>
              <a:gdLst/>
              <a:ahLst/>
              <a:cxnLst/>
              <a:rect l="0" t="0" r="0" b="0"/>
              <a:pathLst>
                <a:path w="17765" h="442198">
                  <a:moveTo>
                    <a:pt x="7235" y="0"/>
                  </a:moveTo>
                  <a:lnTo>
                    <a:pt x="0" y="27556"/>
                  </a:lnTo>
                  <a:lnTo>
                    <a:pt x="476" y="90018"/>
                  </a:lnTo>
                  <a:lnTo>
                    <a:pt x="5233" y="142875"/>
                  </a:lnTo>
                  <a:lnTo>
                    <a:pt x="6642" y="197531"/>
                  </a:lnTo>
                  <a:lnTo>
                    <a:pt x="8141" y="241040"/>
                  </a:lnTo>
                  <a:lnTo>
                    <a:pt x="14392" y="303826"/>
                  </a:lnTo>
                  <a:lnTo>
                    <a:pt x="16765" y="358824"/>
                  </a:lnTo>
                  <a:lnTo>
                    <a:pt x="17566" y="413683"/>
                  </a:lnTo>
                  <a:lnTo>
                    <a:pt x="1776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18399" y="520239"/>
              <a:ext cx="252685" cy="94757"/>
            </a:xfrm>
            <a:custGeom>
              <a:avLst/>
              <a:gdLst/>
              <a:ahLst/>
              <a:cxnLst/>
              <a:rect l="0" t="0" r="0" b="0"/>
              <a:pathLst>
                <a:path w="252685" h="94757">
                  <a:moveTo>
                    <a:pt x="252684" y="0"/>
                  </a:moveTo>
                  <a:lnTo>
                    <a:pt x="199656" y="14654"/>
                  </a:lnTo>
                  <a:lnTo>
                    <a:pt x="149446" y="28198"/>
                  </a:lnTo>
                  <a:lnTo>
                    <a:pt x="94468" y="45258"/>
                  </a:lnTo>
                  <a:lnTo>
                    <a:pt x="38548" y="7081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60554" y="572881"/>
              <a:ext cx="168457" cy="243544"/>
            </a:xfrm>
            <a:custGeom>
              <a:avLst/>
              <a:gdLst/>
              <a:ahLst/>
              <a:cxnLst/>
              <a:rect l="0" t="0" r="0" b="0"/>
              <a:pathLst>
                <a:path w="168457" h="243544">
                  <a:moveTo>
                    <a:pt x="0" y="115814"/>
                  </a:moveTo>
                  <a:lnTo>
                    <a:pt x="0" y="138171"/>
                  </a:lnTo>
                  <a:lnTo>
                    <a:pt x="19786" y="192804"/>
                  </a:lnTo>
                  <a:lnTo>
                    <a:pt x="36098" y="243543"/>
                  </a:lnTo>
                  <a:lnTo>
                    <a:pt x="34371" y="234193"/>
                  </a:lnTo>
                  <a:lnTo>
                    <a:pt x="8111" y="178286"/>
                  </a:lnTo>
                  <a:lnTo>
                    <a:pt x="1603" y="121092"/>
                  </a:lnTo>
                  <a:lnTo>
                    <a:pt x="2815" y="80073"/>
                  </a:lnTo>
                  <a:lnTo>
                    <a:pt x="11390" y="60545"/>
                  </a:lnTo>
                  <a:lnTo>
                    <a:pt x="29372" y="36397"/>
                  </a:lnTo>
                  <a:lnTo>
                    <a:pt x="55106" y="20013"/>
                  </a:lnTo>
                  <a:lnTo>
                    <a:pt x="84958" y="7750"/>
                  </a:lnTo>
                  <a:lnTo>
                    <a:pt x="105610" y="6564"/>
                  </a:lnTo>
                  <a:lnTo>
                    <a:pt x="126487" y="759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42306" y="614798"/>
              <a:ext cx="218332" cy="221258"/>
            </a:xfrm>
            <a:custGeom>
              <a:avLst/>
              <a:gdLst/>
              <a:ahLst/>
              <a:cxnLst/>
              <a:rect l="0" t="0" r="0" b="0"/>
              <a:pathLst>
                <a:path w="218332" h="221258">
                  <a:moveTo>
                    <a:pt x="134103" y="84425"/>
                  </a:moveTo>
                  <a:lnTo>
                    <a:pt x="114975" y="22167"/>
                  </a:lnTo>
                  <a:lnTo>
                    <a:pt x="103765" y="5672"/>
                  </a:lnTo>
                  <a:lnTo>
                    <a:pt x="95161" y="1508"/>
                  </a:lnTo>
                  <a:lnTo>
                    <a:pt x="73122" y="0"/>
                  </a:lnTo>
                  <a:lnTo>
                    <a:pt x="53968" y="6349"/>
                  </a:lnTo>
                  <a:lnTo>
                    <a:pt x="37656" y="18139"/>
                  </a:lnTo>
                  <a:lnTo>
                    <a:pt x="16489" y="44508"/>
                  </a:lnTo>
                  <a:lnTo>
                    <a:pt x="6571" y="64345"/>
                  </a:lnTo>
                  <a:lnTo>
                    <a:pt x="0" y="106422"/>
                  </a:lnTo>
                  <a:lnTo>
                    <a:pt x="6185" y="163466"/>
                  </a:lnTo>
                  <a:lnTo>
                    <a:pt x="16523" y="197532"/>
                  </a:lnTo>
                  <a:lnTo>
                    <a:pt x="27643" y="215024"/>
                  </a:lnTo>
                  <a:lnTo>
                    <a:pt x="36224" y="219454"/>
                  </a:lnTo>
                  <a:lnTo>
                    <a:pt x="58236" y="221257"/>
                  </a:lnTo>
                  <a:lnTo>
                    <a:pt x="68317" y="217761"/>
                  </a:lnTo>
                  <a:lnTo>
                    <a:pt x="85758" y="204517"/>
                  </a:lnTo>
                  <a:lnTo>
                    <a:pt x="103141" y="171741"/>
                  </a:lnTo>
                  <a:lnTo>
                    <a:pt x="118325" y="118744"/>
                  </a:lnTo>
                  <a:lnTo>
                    <a:pt x="122019" y="87705"/>
                  </a:lnTo>
                  <a:lnTo>
                    <a:pt x="128959" y="127896"/>
                  </a:lnTo>
                  <a:lnTo>
                    <a:pt x="143758" y="158527"/>
                  </a:lnTo>
                  <a:lnTo>
                    <a:pt x="159451" y="173121"/>
                  </a:lnTo>
                  <a:lnTo>
                    <a:pt x="168550" y="178651"/>
                  </a:lnTo>
                  <a:lnTo>
                    <a:pt x="188017" y="181676"/>
                  </a:lnTo>
                  <a:lnTo>
                    <a:pt x="218331" y="179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4329" y="307527"/>
              <a:ext cx="175294" cy="539080"/>
            </a:xfrm>
            <a:custGeom>
              <a:avLst/>
              <a:gdLst/>
              <a:ahLst/>
              <a:cxnLst/>
              <a:rect l="0" t="0" r="0" b="0"/>
              <a:pathLst>
                <a:path w="175294" h="539080">
                  <a:moveTo>
                    <a:pt x="112122" y="391696"/>
                  </a:moveTo>
                  <a:lnTo>
                    <a:pt x="123300" y="374929"/>
                  </a:lnTo>
                  <a:lnTo>
                    <a:pt x="125669" y="357338"/>
                  </a:lnTo>
                  <a:lnTo>
                    <a:pt x="117657" y="317449"/>
                  </a:lnTo>
                  <a:lnTo>
                    <a:pt x="102584" y="291838"/>
                  </a:lnTo>
                  <a:lnTo>
                    <a:pt x="94065" y="286520"/>
                  </a:lnTo>
                  <a:lnTo>
                    <a:pt x="72121" y="280610"/>
                  </a:lnTo>
                  <a:lnTo>
                    <a:pt x="49890" y="284223"/>
                  </a:lnTo>
                  <a:lnTo>
                    <a:pt x="39049" y="288462"/>
                  </a:lnTo>
                  <a:lnTo>
                    <a:pt x="23883" y="302531"/>
                  </a:lnTo>
                  <a:lnTo>
                    <a:pt x="8768" y="333302"/>
                  </a:lnTo>
                  <a:lnTo>
                    <a:pt x="0" y="372055"/>
                  </a:lnTo>
                  <a:lnTo>
                    <a:pt x="522" y="413173"/>
                  </a:lnTo>
                  <a:lnTo>
                    <a:pt x="11205" y="454992"/>
                  </a:lnTo>
                  <a:lnTo>
                    <a:pt x="42507" y="515498"/>
                  </a:lnTo>
                  <a:lnTo>
                    <a:pt x="56226" y="532897"/>
                  </a:lnTo>
                  <a:lnTo>
                    <a:pt x="65499" y="537303"/>
                  </a:lnTo>
                  <a:lnTo>
                    <a:pt x="88281" y="539079"/>
                  </a:lnTo>
                  <a:lnTo>
                    <a:pt x="97398" y="535575"/>
                  </a:lnTo>
                  <a:lnTo>
                    <a:pt x="110647" y="522323"/>
                  </a:lnTo>
                  <a:lnTo>
                    <a:pt x="140856" y="466769"/>
                  </a:lnTo>
                  <a:lnTo>
                    <a:pt x="148289" y="441440"/>
                  </a:lnTo>
                  <a:lnTo>
                    <a:pt x="153644" y="391227"/>
                  </a:lnTo>
                  <a:lnTo>
                    <a:pt x="162221" y="337921"/>
                  </a:lnTo>
                  <a:lnTo>
                    <a:pt x="164011" y="287246"/>
                  </a:lnTo>
                  <a:lnTo>
                    <a:pt x="164429" y="243498"/>
                  </a:lnTo>
                  <a:lnTo>
                    <a:pt x="164616" y="196759"/>
                  </a:lnTo>
                  <a:lnTo>
                    <a:pt x="164698" y="151809"/>
                  </a:lnTo>
                  <a:lnTo>
                    <a:pt x="161625" y="96401"/>
                  </a:lnTo>
                  <a:lnTo>
                    <a:pt x="150106" y="40648"/>
                  </a:lnTo>
                  <a:lnTo>
                    <a:pt x="140014" y="4193"/>
                  </a:lnTo>
                  <a:lnTo>
                    <a:pt x="135396" y="0"/>
                  </a:lnTo>
                  <a:lnTo>
                    <a:pt x="129978" y="714"/>
                  </a:lnTo>
                  <a:lnTo>
                    <a:pt x="124026" y="4699"/>
                  </a:lnTo>
                  <a:lnTo>
                    <a:pt x="114293" y="27845"/>
                  </a:lnTo>
                  <a:lnTo>
                    <a:pt x="105356" y="80338"/>
                  </a:lnTo>
                  <a:lnTo>
                    <a:pt x="105828" y="130986"/>
                  </a:lnTo>
                  <a:lnTo>
                    <a:pt x="110879" y="185130"/>
                  </a:lnTo>
                  <a:lnTo>
                    <a:pt x="120292" y="246558"/>
                  </a:lnTo>
                  <a:lnTo>
                    <a:pt x="125071" y="293320"/>
                  </a:lnTo>
                  <a:lnTo>
                    <a:pt x="133896" y="351630"/>
                  </a:lnTo>
                  <a:lnTo>
                    <a:pt x="143920" y="407121"/>
                  </a:lnTo>
                  <a:lnTo>
                    <a:pt x="161283" y="470287"/>
                  </a:lnTo>
                  <a:lnTo>
                    <a:pt x="175293" y="486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50150" y="569894"/>
              <a:ext cx="210572" cy="236673"/>
            </a:xfrm>
            <a:custGeom>
              <a:avLst/>
              <a:gdLst/>
              <a:ahLst/>
              <a:cxnLst/>
              <a:rect l="0" t="0" r="0" b="0"/>
              <a:pathLst>
                <a:path w="210572" h="236673">
                  <a:moveTo>
                    <a:pt x="0" y="150386"/>
                  </a:moveTo>
                  <a:lnTo>
                    <a:pt x="11179" y="139208"/>
                  </a:lnTo>
                  <a:lnTo>
                    <a:pt x="29145" y="133720"/>
                  </a:lnTo>
                  <a:lnTo>
                    <a:pt x="91143" y="121502"/>
                  </a:lnTo>
                  <a:lnTo>
                    <a:pt x="136157" y="104993"/>
                  </a:lnTo>
                  <a:lnTo>
                    <a:pt x="173255" y="79549"/>
                  </a:lnTo>
                  <a:lnTo>
                    <a:pt x="182287" y="59631"/>
                  </a:lnTo>
                  <a:lnTo>
                    <a:pt x="184696" y="47769"/>
                  </a:lnTo>
                  <a:lnTo>
                    <a:pt x="183962" y="37521"/>
                  </a:lnTo>
                  <a:lnTo>
                    <a:pt x="176908" y="19895"/>
                  </a:lnTo>
                  <a:lnTo>
                    <a:pt x="162854" y="7383"/>
                  </a:lnTo>
                  <a:lnTo>
                    <a:pt x="154193" y="2408"/>
                  </a:lnTo>
                  <a:lnTo>
                    <a:pt x="132092" y="0"/>
                  </a:lnTo>
                  <a:lnTo>
                    <a:pt x="109010" y="3999"/>
                  </a:lnTo>
                  <a:lnTo>
                    <a:pt x="82862" y="19405"/>
                  </a:lnTo>
                  <a:lnTo>
                    <a:pt x="53066" y="48691"/>
                  </a:lnTo>
                  <a:lnTo>
                    <a:pt x="45906" y="58023"/>
                  </a:lnTo>
                  <a:lnTo>
                    <a:pt x="37950" y="80870"/>
                  </a:lnTo>
                  <a:lnTo>
                    <a:pt x="26358" y="139022"/>
                  </a:lnTo>
                  <a:lnTo>
                    <a:pt x="36256" y="192390"/>
                  </a:lnTo>
                  <a:lnTo>
                    <a:pt x="48869" y="210389"/>
                  </a:lnTo>
                  <a:lnTo>
                    <a:pt x="67343" y="225017"/>
                  </a:lnTo>
                  <a:lnTo>
                    <a:pt x="91152" y="235418"/>
                  </a:lnTo>
                  <a:lnTo>
                    <a:pt x="136453" y="236672"/>
                  </a:lnTo>
                  <a:lnTo>
                    <a:pt x="185012" y="226615"/>
                  </a:lnTo>
                  <a:lnTo>
                    <a:pt x="210571" y="213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23933" y="551825"/>
              <a:ext cx="31586" cy="200042"/>
            </a:xfrm>
            <a:custGeom>
              <a:avLst/>
              <a:gdLst/>
              <a:ahLst/>
              <a:cxnLst/>
              <a:rect l="0" t="0" r="0" b="0"/>
              <a:pathLst>
                <a:path w="31586" h="200042">
                  <a:moveTo>
                    <a:pt x="0" y="0"/>
                  </a:moveTo>
                  <a:lnTo>
                    <a:pt x="3119" y="48930"/>
                  </a:lnTo>
                  <a:lnTo>
                    <a:pt x="11453" y="96776"/>
                  </a:lnTo>
                  <a:lnTo>
                    <a:pt x="24749" y="159756"/>
                  </a:lnTo>
                  <a:lnTo>
                    <a:pt x="31585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71290" y="41495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92389" y="299141"/>
              <a:ext cx="63172" cy="421140"/>
            </a:xfrm>
            <a:custGeom>
              <a:avLst/>
              <a:gdLst/>
              <a:ahLst/>
              <a:cxnLst/>
              <a:rect l="0" t="0" r="0" b="0"/>
              <a:pathLst>
                <a:path w="63172" h="421140">
                  <a:moveTo>
                    <a:pt x="0" y="0"/>
                  </a:moveTo>
                  <a:lnTo>
                    <a:pt x="7235" y="27556"/>
                  </a:lnTo>
                  <a:lnTo>
                    <a:pt x="12997" y="86898"/>
                  </a:lnTo>
                  <a:lnTo>
                    <a:pt x="19465" y="149356"/>
                  </a:lnTo>
                  <a:lnTo>
                    <a:pt x="29180" y="212560"/>
                  </a:lnTo>
                  <a:lnTo>
                    <a:pt x="33992" y="262632"/>
                  </a:lnTo>
                  <a:lnTo>
                    <a:pt x="42827" y="323091"/>
                  </a:lnTo>
                  <a:lnTo>
                    <a:pt x="56293" y="384744"/>
                  </a:lnTo>
                  <a:lnTo>
                    <a:pt x="63171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97632" y="504121"/>
              <a:ext cx="263214" cy="47705"/>
            </a:xfrm>
            <a:custGeom>
              <a:avLst/>
              <a:gdLst/>
              <a:ahLst/>
              <a:cxnLst/>
              <a:rect l="0" t="0" r="0" b="0"/>
              <a:pathLst>
                <a:path w="263214" h="47705">
                  <a:moveTo>
                    <a:pt x="263213" y="5589"/>
                  </a:moveTo>
                  <a:lnTo>
                    <a:pt x="246445" y="0"/>
                  </a:lnTo>
                  <a:lnTo>
                    <a:pt x="193696" y="4442"/>
                  </a:lnTo>
                  <a:lnTo>
                    <a:pt x="137004" y="16585"/>
                  </a:lnTo>
                  <a:lnTo>
                    <a:pt x="80745" y="30248"/>
                  </a:lnTo>
                  <a:lnTo>
                    <a:pt x="25105" y="44596"/>
                  </a:lnTo>
                  <a:lnTo>
                    <a:pt x="0" y="47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29259" y="541351"/>
              <a:ext cx="174047" cy="202379"/>
            </a:xfrm>
            <a:custGeom>
              <a:avLst/>
              <a:gdLst/>
              <a:ahLst/>
              <a:cxnLst/>
              <a:rect l="0" t="0" r="0" b="0"/>
              <a:pathLst>
                <a:path w="174047" h="202379">
                  <a:moveTo>
                    <a:pt x="0" y="94702"/>
                  </a:moveTo>
                  <a:lnTo>
                    <a:pt x="58617" y="94702"/>
                  </a:lnTo>
                  <a:lnTo>
                    <a:pt x="111622" y="92362"/>
                  </a:lnTo>
                  <a:lnTo>
                    <a:pt x="144987" y="77891"/>
                  </a:lnTo>
                  <a:lnTo>
                    <a:pt x="162315" y="65393"/>
                  </a:lnTo>
                  <a:lnTo>
                    <a:pt x="171576" y="45801"/>
                  </a:lnTo>
                  <a:lnTo>
                    <a:pt x="174046" y="34025"/>
                  </a:lnTo>
                  <a:lnTo>
                    <a:pt x="172183" y="23835"/>
                  </a:lnTo>
                  <a:lnTo>
                    <a:pt x="160754" y="6273"/>
                  </a:lnTo>
                  <a:lnTo>
                    <a:pt x="152793" y="1824"/>
                  </a:lnTo>
                  <a:lnTo>
                    <a:pt x="134588" y="0"/>
                  </a:lnTo>
                  <a:lnTo>
                    <a:pt x="104609" y="11140"/>
                  </a:lnTo>
                  <a:lnTo>
                    <a:pt x="47644" y="49445"/>
                  </a:lnTo>
                  <a:lnTo>
                    <a:pt x="30754" y="75833"/>
                  </a:lnTo>
                  <a:lnTo>
                    <a:pt x="28487" y="98794"/>
                  </a:lnTo>
                  <a:lnTo>
                    <a:pt x="36563" y="146072"/>
                  </a:lnTo>
                  <a:lnTo>
                    <a:pt x="51648" y="178553"/>
                  </a:lnTo>
                  <a:lnTo>
                    <a:pt x="70528" y="193580"/>
                  </a:lnTo>
                  <a:lnTo>
                    <a:pt x="82114" y="199225"/>
                  </a:lnTo>
                  <a:lnTo>
                    <a:pt x="104345" y="202378"/>
                  </a:lnTo>
                  <a:lnTo>
                    <a:pt x="124754" y="198710"/>
                  </a:lnTo>
                  <a:lnTo>
                    <a:pt x="168456" y="178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76354" y="563908"/>
              <a:ext cx="258274" cy="209016"/>
            </a:xfrm>
            <a:custGeom>
              <a:avLst/>
              <a:gdLst/>
              <a:ahLst/>
              <a:cxnLst/>
              <a:rect l="0" t="0" r="0" b="0"/>
              <a:pathLst>
                <a:path w="258274" h="209016">
                  <a:moveTo>
                    <a:pt x="5589" y="51087"/>
                  </a:moveTo>
                  <a:lnTo>
                    <a:pt x="0" y="67855"/>
                  </a:lnTo>
                  <a:lnTo>
                    <a:pt x="2114" y="100639"/>
                  </a:lnTo>
                  <a:lnTo>
                    <a:pt x="16584" y="155965"/>
                  </a:lnTo>
                  <a:lnTo>
                    <a:pt x="21004" y="170230"/>
                  </a:lnTo>
                  <a:lnTo>
                    <a:pt x="9465" y="131665"/>
                  </a:lnTo>
                  <a:lnTo>
                    <a:pt x="6355" y="81259"/>
                  </a:lnTo>
                  <a:lnTo>
                    <a:pt x="8936" y="43259"/>
                  </a:lnTo>
                  <a:lnTo>
                    <a:pt x="11330" y="31831"/>
                  </a:lnTo>
                  <a:lnTo>
                    <a:pt x="16435" y="26551"/>
                  </a:lnTo>
                  <a:lnTo>
                    <a:pt x="23348" y="25371"/>
                  </a:lnTo>
                  <a:lnTo>
                    <a:pt x="39219" y="30299"/>
                  </a:lnTo>
                  <a:lnTo>
                    <a:pt x="75586" y="59066"/>
                  </a:lnTo>
                  <a:lnTo>
                    <a:pt x="91189" y="85037"/>
                  </a:lnTo>
                  <a:lnTo>
                    <a:pt x="94242" y="86589"/>
                  </a:lnTo>
                  <a:lnTo>
                    <a:pt x="96276" y="82944"/>
                  </a:lnTo>
                  <a:lnTo>
                    <a:pt x="109385" y="31973"/>
                  </a:lnTo>
                  <a:lnTo>
                    <a:pt x="120351" y="9837"/>
                  </a:lnTo>
                  <a:lnTo>
                    <a:pt x="128890" y="3700"/>
                  </a:lnTo>
                  <a:lnTo>
                    <a:pt x="150857" y="0"/>
                  </a:lnTo>
                  <a:lnTo>
                    <a:pt x="160926" y="2992"/>
                  </a:lnTo>
                  <a:lnTo>
                    <a:pt x="178353" y="15673"/>
                  </a:lnTo>
                  <a:lnTo>
                    <a:pt x="215802" y="65618"/>
                  </a:lnTo>
                  <a:lnTo>
                    <a:pt x="227699" y="91470"/>
                  </a:lnTo>
                  <a:lnTo>
                    <a:pt x="241552" y="154527"/>
                  </a:lnTo>
                  <a:lnTo>
                    <a:pt x="258273" y="209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87270" y="509710"/>
              <a:ext cx="191903" cy="263214"/>
            </a:xfrm>
            <a:custGeom>
              <a:avLst/>
              <a:gdLst/>
              <a:ahLst/>
              <a:cxnLst/>
              <a:rect l="0" t="0" r="0" b="0"/>
              <a:pathLst>
                <a:path w="191903" h="263214">
                  <a:moveTo>
                    <a:pt x="126341" y="0"/>
                  </a:moveTo>
                  <a:lnTo>
                    <a:pt x="67725" y="20244"/>
                  </a:lnTo>
                  <a:lnTo>
                    <a:pt x="38524" y="44993"/>
                  </a:lnTo>
                  <a:lnTo>
                    <a:pt x="20643" y="74553"/>
                  </a:lnTo>
                  <a:lnTo>
                    <a:pt x="18143" y="95136"/>
                  </a:lnTo>
                  <a:lnTo>
                    <a:pt x="19114" y="105538"/>
                  </a:lnTo>
                  <a:lnTo>
                    <a:pt x="23271" y="113643"/>
                  </a:lnTo>
                  <a:lnTo>
                    <a:pt x="37248" y="125767"/>
                  </a:lnTo>
                  <a:lnTo>
                    <a:pt x="45889" y="128299"/>
                  </a:lnTo>
                  <a:lnTo>
                    <a:pt x="75988" y="126272"/>
                  </a:lnTo>
                  <a:lnTo>
                    <a:pt x="112852" y="120602"/>
                  </a:lnTo>
                  <a:lnTo>
                    <a:pt x="135554" y="123011"/>
                  </a:lnTo>
                  <a:lnTo>
                    <a:pt x="168066" y="136534"/>
                  </a:lnTo>
                  <a:lnTo>
                    <a:pt x="183100" y="151929"/>
                  </a:lnTo>
                  <a:lnTo>
                    <a:pt x="188747" y="160948"/>
                  </a:lnTo>
                  <a:lnTo>
                    <a:pt x="191902" y="180327"/>
                  </a:lnTo>
                  <a:lnTo>
                    <a:pt x="191106" y="190408"/>
                  </a:lnTo>
                  <a:lnTo>
                    <a:pt x="180862" y="210968"/>
                  </a:lnTo>
                  <a:lnTo>
                    <a:pt x="163441" y="230634"/>
                  </a:lnTo>
                  <a:lnTo>
                    <a:pt x="140101" y="247174"/>
                  </a:lnTo>
                  <a:lnTo>
                    <a:pt x="95064" y="258461"/>
                  </a:lnTo>
                  <a:lnTo>
                    <a:pt x="38188" y="26227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793322" y="288612"/>
            <a:ext cx="4852754" cy="798626"/>
            <a:chOff x="4793322" y="288612"/>
            <a:chExt cx="4852754" cy="798626"/>
          </a:xfrm>
        </p:grpSpPr>
        <p:sp>
          <p:nvSpPr>
            <p:cNvPr id="22" name="Freeform 21"/>
            <p:cNvSpPr/>
            <p:nvPr/>
          </p:nvSpPr>
          <p:spPr>
            <a:xfrm>
              <a:off x="4793322" y="506791"/>
              <a:ext cx="220415" cy="275796"/>
            </a:xfrm>
            <a:custGeom>
              <a:avLst/>
              <a:gdLst/>
              <a:ahLst/>
              <a:cxnLst/>
              <a:rect l="0" t="0" r="0" b="0"/>
              <a:pathLst>
                <a:path w="220415" h="275796">
                  <a:moveTo>
                    <a:pt x="157243" y="129262"/>
                  </a:moveTo>
                  <a:lnTo>
                    <a:pt x="139285" y="74217"/>
                  </a:lnTo>
                  <a:lnTo>
                    <a:pt x="127876" y="38602"/>
                  </a:lnTo>
                  <a:lnTo>
                    <a:pt x="116505" y="20338"/>
                  </a:lnTo>
                  <a:lnTo>
                    <a:pt x="100533" y="7542"/>
                  </a:lnTo>
                  <a:lnTo>
                    <a:pt x="91360" y="2491"/>
                  </a:lnTo>
                  <a:lnTo>
                    <a:pt x="71810" y="0"/>
                  </a:lnTo>
                  <a:lnTo>
                    <a:pt x="61683" y="973"/>
                  </a:lnTo>
                  <a:lnTo>
                    <a:pt x="44192" y="11413"/>
                  </a:lnTo>
                  <a:lnTo>
                    <a:pt x="29789" y="27751"/>
                  </a:lnTo>
                  <a:lnTo>
                    <a:pt x="11011" y="69955"/>
                  </a:lnTo>
                  <a:lnTo>
                    <a:pt x="2781" y="112469"/>
                  </a:lnTo>
                  <a:lnTo>
                    <a:pt x="0" y="173648"/>
                  </a:lnTo>
                  <a:lnTo>
                    <a:pt x="7856" y="229623"/>
                  </a:lnTo>
                  <a:lnTo>
                    <a:pt x="14030" y="253415"/>
                  </a:lnTo>
                  <a:lnTo>
                    <a:pt x="19653" y="262333"/>
                  </a:lnTo>
                  <a:lnTo>
                    <a:pt x="35261" y="275362"/>
                  </a:lnTo>
                  <a:lnTo>
                    <a:pt x="43166" y="275795"/>
                  </a:lnTo>
                  <a:lnTo>
                    <a:pt x="50776" y="272574"/>
                  </a:lnTo>
                  <a:lnTo>
                    <a:pt x="79801" y="247777"/>
                  </a:lnTo>
                  <a:lnTo>
                    <a:pt x="95433" y="216110"/>
                  </a:lnTo>
                  <a:lnTo>
                    <a:pt x="110025" y="163488"/>
                  </a:lnTo>
                  <a:lnTo>
                    <a:pt x="117241" y="111153"/>
                  </a:lnTo>
                  <a:lnTo>
                    <a:pt x="120747" y="88458"/>
                  </a:lnTo>
                  <a:lnTo>
                    <a:pt x="118483" y="64139"/>
                  </a:lnTo>
                  <a:lnTo>
                    <a:pt x="132109" y="110898"/>
                  </a:lnTo>
                  <a:lnTo>
                    <a:pt x="137318" y="147477"/>
                  </a:lnTo>
                  <a:lnTo>
                    <a:pt x="152639" y="179892"/>
                  </a:lnTo>
                  <a:lnTo>
                    <a:pt x="165335" y="196998"/>
                  </a:lnTo>
                  <a:lnTo>
                    <a:pt x="191226" y="214192"/>
                  </a:lnTo>
                  <a:lnTo>
                    <a:pt x="220414" y="224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34793" y="467597"/>
              <a:ext cx="136871" cy="245024"/>
            </a:xfrm>
            <a:custGeom>
              <a:avLst/>
              <a:gdLst/>
              <a:ahLst/>
              <a:cxnLst/>
              <a:rect l="0" t="0" r="0" b="0"/>
              <a:pathLst>
                <a:path w="136871" h="245024">
                  <a:moveTo>
                    <a:pt x="0" y="94756"/>
                  </a:moveTo>
                  <a:lnTo>
                    <a:pt x="8333" y="152020"/>
                  </a:lnTo>
                  <a:lnTo>
                    <a:pt x="15684" y="207323"/>
                  </a:lnTo>
                  <a:lnTo>
                    <a:pt x="26062" y="245023"/>
                  </a:lnTo>
                  <a:lnTo>
                    <a:pt x="16358" y="217316"/>
                  </a:lnTo>
                  <a:lnTo>
                    <a:pt x="8177" y="159624"/>
                  </a:lnTo>
                  <a:lnTo>
                    <a:pt x="1615" y="110559"/>
                  </a:lnTo>
                  <a:lnTo>
                    <a:pt x="6957" y="86572"/>
                  </a:lnTo>
                  <a:lnTo>
                    <a:pt x="23118" y="56456"/>
                  </a:lnTo>
                  <a:lnTo>
                    <a:pt x="37181" y="41469"/>
                  </a:lnTo>
                  <a:lnTo>
                    <a:pt x="95248" y="1459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96780" y="540674"/>
              <a:ext cx="156779" cy="227694"/>
            </a:xfrm>
            <a:custGeom>
              <a:avLst/>
              <a:gdLst/>
              <a:ahLst/>
              <a:cxnLst/>
              <a:rect l="0" t="0" r="0" b="0"/>
              <a:pathLst>
                <a:path w="156779" h="227694">
                  <a:moveTo>
                    <a:pt x="6469" y="95379"/>
                  </a:moveTo>
                  <a:lnTo>
                    <a:pt x="24450" y="111020"/>
                  </a:lnTo>
                  <a:lnTo>
                    <a:pt x="41366" y="119098"/>
                  </a:lnTo>
                  <a:lnTo>
                    <a:pt x="60584" y="120348"/>
                  </a:lnTo>
                  <a:lnTo>
                    <a:pt x="118013" y="114611"/>
                  </a:lnTo>
                  <a:lnTo>
                    <a:pt x="136373" y="105486"/>
                  </a:lnTo>
                  <a:lnTo>
                    <a:pt x="149212" y="90512"/>
                  </a:lnTo>
                  <a:lnTo>
                    <a:pt x="154273" y="81606"/>
                  </a:lnTo>
                  <a:lnTo>
                    <a:pt x="156778" y="62351"/>
                  </a:lnTo>
                  <a:lnTo>
                    <a:pt x="152821" y="43265"/>
                  </a:lnTo>
                  <a:lnTo>
                    <a:pt x="143264" y="26983"/>
                  </a:lnTo>
                  <a:lnTo>
                    <a:pt x="119141" y="4663"/>
                  </a:lnTo>
                  <a:lnTo>
                    <a:pt x="109660" y="977"/>
                  </a:lnTo>
                  <a:lnTo>
                    <a:pt x="89766" y="0"/>
                  </a:lnTo>
                  <a:lnTo>
                    <a:pt x="58836" y="6027"/>
                  </a:lnTo>
                  <a:lnTo>
                    <a:pt x="41051" y="18232"/>
                  </a:lnTo>
                  <a:lnTo>
                    <a:pt x="17886" y="47954"/>
                  </a:lnTo>
                  <a:lnTo>
                    <a:pt x="5694" y="73131"/>
                  </a:lnTo>
                  <a:lnTo>
                    <a:pt x="0" y="114783"/>
                  </a:lnTo>
                  <a:lnTo>
                    <a:pt x="6372" y="161309"/>
                  </a:lnTo>
                  <a:lnTo>
                    <a:pt x="16564" y="186682"/>
                  </a:lnTo>
                  <a:lnTo>
                    <a:pt x="41046" y="215108"/>
                  </a:lnTo>
                  <a:lnTo>
                    <a:pt x="63560" y="224631"/>
                  </a:lnTo>
                  <a:lnTo>
                    <a:pt x="85655" y="227693"/>
                  </a:lnTo>
                  <a:lnTo>
                    <a:pt x="111754" y="2217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34917" y="614995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0" y="58617"/>
                  </a:lnTo>
                  <a:lnTo>
                    <a:pt x="8406" y="10321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45446" y="4781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50731" y="531074"/>
              <a:ext cx="252685" cy="189681"/>
            </a:xfrm>
            <a:custGeom>
              <a:avLst/>
              <a:gdLst/>
              <a:ahLst/>
              <a:cxnLst/>
              <a:rect l="0" t="0" r="0" b="0"/>
              <a:pathLst>
                <a:path w="252685" h="189681">
                  <a:moveTo>
                    <a:pt x="0" y="126035"/>
                  </a:moveTo>
                  <a:lnTo>
                    <a:pt x="14654" y="184652"/>
                  </a:lnTo>
                  <a:lnTo>
                    <a:pt x="15618" y="189680"/>
                  </a:lnTo>
                  <a:lnTo>
                    <a:pt x="15092" y="189522"/>
                  </a:lnTo>
                  <a:lnTo>
                    <a:pt x="3894" y="153720"/>
                  </a:lnTo>
                  <a:lnTo>
                    <a:pt x="769" y="103515"/>
                  </a:lnTo>
                  <a:lnTo>
                    <a:pt x="3347" y="65550"/>
                  </a:lnTo>
                  <a:lnTo>
                    <a:pt x="5741" y="54126"/>
                  </a:lnTo>
                  <a:lnTo>
                    <a:pt x="12016" y="47680"/>
                  </a:lnTo>
                  <a:lnTo>
                    <a:pt x="20879" y="44553"/>
                  </a:lnTo>
                  <a:lnTo>
                    <a:pt x="31467" y="43638"/>
                  </a:lnTo>
                  <a:lnTo>
                    <a:pt x="40865" y="46537"/>
                  </a:lnTo>
                  <a:lnTo>
                    <a:pt x="80092" y="80341"/>
                  </a:lnTo>
                  <a:lnTo>
                    <a:pt x="97925" y="109860"/>
                  </a:lnTo>
                  <a:lnTo>
                    <a:pt x="98039" y="108233"/>
                  </a:lnTo>
                  <a:lnTo>
                    <a:pt x="95044" y="49849"/>
                  </a:lnTo>
                  <a:lnTo>
                    <a:pt x="97224" y="25494"/>
                  </a:lnTo>
                  <a:lnTo>
                    <a:pt x="105992" y="6871"/>
                  </a:lnTo>
                  <a:lnTo>
                    <a:pt x="115115" y="2139"/>
                  </a:lnTo>
                  <a:lnTo>
                    <a:pt x="140849" y="0"/>
                  </a:lnTo>
                  <a:lnTo>
                    <a:pt x="152391" y="3408"/>
                  </a:lnTo>
                  <a:lnTo>
                    <a:pt x="190845" y="34092"/>
                  </a:lnTo>
                  <a:lnTo>
                    <a:pt x="218374" y="66817"/>
                  </a:lnTo>
                  <a:lnTo>
                    <a:pt x="243047" y="114208"/>
                  </a:lnTo>
                  <a:lnTo>
                    <a:pt x="251415" y="166953"/>
                  </a:lnTo>
                  <a:lnTo>
                    <a:pt x="252684" y="178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77980" y="527190"/>
              <a:ext cx="160282" cy="404043"/>
            </a:xfrm>
            <a:custGeom>
              <a:avLst/>
              <a:gdLst/>
              <a:ahLst/>
              <a:cxnLst/>
              <a:rect l="0" t="0" r="0" b="0"/>
              <a:pathLst>
                <a:path w="160282" h="404043">
                  <a:moveTo>
                    <a:pt x="9663" y="77277"/>
                  </a:moveTo>
                  <a:lnTo>
                    <a:pt x="15252" y="139370"/>
                  </a:lnTo>
                  <a:lnTo>
                    <a:pt x="26452" y="200330"/>
                  </a:lnTo>
                  <a:lnTo>
                    <a:pt x="30625" y="258406"/>
                  </a:lnTo>
                  <a:lnTo>
                    <a:pt x="37581" y="318898"/>
                  </a:lnTo>
                  <a:lnTo>
                    <a:pt x="41332" y="372047"/>
                  </a:lnTo>
                  <a:lnTo>
                    <a:pt x="46992" y="404042"/>
                  </a:lnTo>
                  <a:lnTo>
                    <a:pt x="46247" y="403915"/>
                  </a:lnTo>
                  <a:lnTo>
                    <a:pt x="26887" y="340735"/>
                  </a:lnTo>
                  <a:lnTo>
                    <a:pt x="20344" y="283953"/>
                  </a:lnTo>
                  <a:lnTo>
                    <a:pt x="9000" y="227156"/>
                  </a:lnTo>
                  <a:lnTo>
                    <a:pt x="2057" y="169649"/>
                  </a:lnTo>
                  <a:lnTo>
                    <a:pt x="0" y="114395"/>
                  </a:lnTo>
                  <a:lnTo>
                    <a:pt x="4894" y="53803"/>
                  </a:lnTo>
                  <a:lnTo>
                    <a:pt x="19429" y="16510"/>
                  </a:lnTo>
                  <a:lnTo>
                    <a:pt x="27872" y="8689"/>
                  </a:lnTo>
                  <a:lnTo>
                    <a:pt x="49731" y="0"/>
                  </a:lnTo>
                  <a:lnTo>
                    <a:pt x="75044" y="2378"/>
                  </a:lnTo>
                  <a:lnTo>
                    <a:pt x="99553" y="12403"/>
                  </a:lnTo>
                  <a:lnTo>
                    <a:pt x="126504" y="37778"/>
                  </a:lnTo>
                  <a:lnTo>
                    <a:pt x="153452" y="77794"/>
                  </a:lnTo>
                  <a:lnTo>
                    <a:pt x="158164" y="88150"/>
                  </a:lnTo>
                  <a:lnTo>
                    <a:pt x="160281" y="109015"/>
                  </a:lnTo>
                  <a:lnTo>
                    <a:pt x="156153" y="128818"/>
                  </a:lnTo>
                  <a:lnTo>
                    <a:pt x="146519" y="145417"/>
                  </a:lnTo>
                  <a:lnTo>
                    <a:pt x="131319" y="157474"/>
                  </a:lnTo>
                  <a:lnTo>
                    <a:pt x="85085" y="177352"/>
                  </a:lnTo>
                  <a:lnTo>
                    <a:pt x="62305" y="182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05379" y="572881"/>
              <a:ext cx="136846" cy="200478"/>
            </a:xfrm>
            <a:custGeom>
              <a:avLst/>
              <a:gdLst/>
              <a:ahLst/>
              <a:cxnLst/>
              <a:rect l="0" t="0" r="0" b="0"/>
              <a:pathLst>
                <a:path w="136846" h="200478">
                  <a:moveTo>
                    <a:pt x="98119" y="21057"/>
                  </a:moveTo>
                  <a:lnTo>
                    <a:pt x="81351" y="15468"/>
                  </a:lnTo>
                  <a:lnTo>
                    <a:pt x="74072" y="16162"/>
                  </a:lnTo>
                  <a:lnTo>
                    <a:pt x="59746" y="23171"/>
                  </a:lnTo>
                  <a:lnTo>
                    <a:pt x="38526" y="40271"/>
                  </a:lnTo>
                  <a:lnTo>
                    <a:pt x="11564" y="82651"/>
                  </a:lnTo>
                  <a:lnTo>
                    <a:pt x="1939" y="104584"/>
                  </a:lnTo>
                  <a:lnTo>
                    <a:pt x="0" y="129150"/>
                  </a:lnTo>
                  <a:lnTo>
                    <a:pt x="4207" y="154497"/>
                  </a:lnTo>
                  <a:lnTo>
                    <a:pt x="13876" y="177460"/>
                  </a:lnTo>
                  <a:lnTo>
                    <a:pt x="32212" y="193125"/>
                  </a:lnTo>
                  <a:lnTo>
                    <a:pt x="43652" y="198940"/>
                  </a:lnTo>
                  <a:lnTo>
                    <a:pt x="54789" y="200477"/>
                  </a:lnTo>
                  <a:lnTo>
                    <a:pt x="76521" y="195946"/>
                  </a:lnTo>
                  <a:lnTo>
                    <a:pt x="108487" y="180241"/>
                  </a:lnTo>
                  <a:lnTo>
                    <a:pt x="123393" y="164335"/>
                  </a:lnTo>
                  <a:lnTo>
                    <a:pt x="132748" y="144398"/>
                  </a:lnTo>
                  <a:lnTo>
                    <a:pt x="136845" y="105696"/>
                  </a:lnTo>
                  <a:lnTo>
                    <a:pt x="130000" y="61213"/>
                  </a:lnTo>
                  <a:lnTo>
                    <a:pt x="119697" y="40464"/>
                  </a:lnTo>
                  <a:lnTo>
                    <a:pt x="104199" y="26563"/>
                  </a:lnTo>
                  <a:lnTo>
                    <a:pt x="665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87726" y="499182"/>
              <a:ext cx="157928" cy="247711"/>
            </a:xfrm>
            <a:custGeom>
              <a:avLst/>
              <a:gdLst/>
              <a:ahLst/>
              <a:cxnLst/>
              <a:rect l="0" t="0" r="0" b="0"/>
              <a:pathLst>
                <a:path w="157928" h="247711">
                  <a:moveTo>
                    <a:pt x="0" y="126342"/>
                  </a:moveTo>
                  <a:lnTo>
                    <a:pt x="49498" y="181429"/>
                  </a:lnTo>
                  <a:lnTo>
                    <a:pt x="85689" y="242370"/>
                  </a:lnTo>
                  <a:lnTo>
                    <a:pt x="86372" y="246978"/>
                  </a:lnTo>
                  <a:lnTo>
                    <a:pt x="84488" y="247710"/>
                  </a:lnTo>
                  <a:lnTo>
                    <a:pt x="80891" y="245858"/>
                  </a:lnTo>
                  <a:lnTo>
                    <a:pt x="73776" y="234442"/>
                  </a:lnTo>
                  <a:lnTo>
                    <a:pt x="49530" y="175188"/>
                  </a:lnTo>
                  <a:lnTo>
                    <a:pt x="26712" y="115530"/>
                  </a:lnTo>
                  <a:lnTo>
                    <a:pt x="23571" y="89561"/>
                  </a:lnTo>
                  <a:lnTo>
                    <a:pt x="28412" y="68661"/>
                  </a:lnTo>
                  <a:lnTo>
                    <a:pt x="32979" y="59812"/>
                  </a:lnTo>
                  <a:lnTo>
                    <a:pt x="47413" y="46860"/>
                  </a:lnTo>
                  <a:lnTo>
                    <a:pt x="105750" y="2147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61723" y="288612"/>
              <a:ext cx="31330" cy="452726"/>
            </a:xfrm>
            <a:custGeom>
              <a:avLst/>
              <a:gdLst/>
              <a:ahLst/>
              <a:cxnLst/>
              <a:rect l="0" t="0" r="0" b="0"/>
              <a:pathLst>
                <a:path w="31330" h="452726">
                  <a:moveTo>
                    <a:pt x="20800" y="0"/>
                  </a:moveTo>
                  <a:lnTo>
                    <a:pt x="9622" y="16768"/>
                  </a:lnTo>
                  <a:lnTo>
                    <a:pt x="2671" y="49552"/>
                  </a:lnTo>
                  <a:lnTo>
                    <a:pt x="611" y="105669"/>
                  </a:lnTo>
                  <a:lnTo>
                    <a:pt x="0" y="157391"/>
                  </a:lnTo>
                  <a:lnTo>
                    <a:pt x="5409" y="219120"/>
                  </a:lnTo>
                  <a:lnTo>
                    <a:pt x="8831" y="272505"/>
                  </a:lnTo>
                  <a:lnTo>
                    <a:pt x="15435" y="329137"/>
                  </a:lnTo>
                  <a:lnTo>
                    <a:pt x="26977" y="387109"/>
                  </a:lnTo>
                  <a:lnTo>
                    <a:pt x="30470" y="433048"/>
                  </a:lnTo>
                  <a:lnTo>
                    <a:pt x="31329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45653" y="478125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215206" y="8333"/>
                  </a:lnTo>
                  <a:lnTo>
                    <a:pt x="163783" y="15684"/>
                  </a:lnTo>
                  <a:lnTo>
                    <a:pt x="108564" y="28401"/>
                  </a:lnTo>
                  <a:lnTo>
                    <a:pt x="55717" y="4217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84751" y="583400"/>
              <a:ext cx="150457" cy="213656"/>
            </a:xfrm>
            <a:custGeom>
              <a:avLst/>
              <a:gdLst/>
              <a:ahLst/>
              <a:cxnLst/>
              <a:rect l="0" t="0" r="0" b="0"/>
              <a:pathLst>
                <a:path w="150457" h="213656">
                  <a:moveTo>
                    <a:pt x="24114" y="84238"/>
                  </a:moveTo>
                  <a:lnTo>
                    <a:pt x="82732" y="75173"/>
                  </a:lnTo>
                  <a:lnTo>
                    <a:pt x="117522" y="62965"/>
                  </a:lnTo>
                  <a:lnTo>
                    <a:pt x="123821" y="54848"/>
                  </a:lnTo>
                  <a:lnTo>
                    <a:pt x="127700" y="33351"/>
                  </a:lnTo>
                  <a:lnTo>
                    <a:pt x="124757" y="23407"/>
                  </a:lnTo>
                  <a:lnTo>
                    <a:pt x="112128" y="6119"/>
                  </a:lnTo>
                  <a:lnTo>
                    <a:pt x="102677" y="1743"/>
                  </a:lnTo>
                  <a:lnTo>
                    <a:pt x="79699" y="0"/>
                  </a:lnTo>
                  <a:lnTo>
                    <a:pt x="46043" y="11185"/>
                  </a:lnTo>
                  <a:lnTo>
                    <a:pt x="19433" y="34907"/>
                  </a:lnTo>
                  <a:lnTo>
                    <a:pt x="2320" y="64162"/>
                  </a:lnTo>
                  <a:lnTo>
                    <a:pt x="0" y="87793"/>
                  </a:lnTo>
                  <a:lnTo>
                    <a:pt x="8043" y="135503"/>
                  </a:lnTo>
                  <a:lnTo>
                    <a:pt x="23122" y="168058"/>
                  </a:lnTo>
                  <a:lnTo>
                    <a:pt x="47997" y="194341"/>
                  </a:lnTo>
                  <a:lnTo>
                    <a:pt x="83184" y="211358"/>
                  </a:lnTo>
                  <a:lnTo>
                    <a:pt x="106519" y="213655"/>
                  </a:lnTo>
                  <a:lnTo>
                    <a:pt x="150456" y="210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69867" y="295809"/>
              <a:ext cx="186440" cy="518691"/>
            </a:xfrm>
            <a:custGeom>
              <a:avLst/>
              <a:gdLst/>
              <a:ahLst/>
              <a:cxnLst/>
              <a:rect l="0" t="0" r="0" b="0"/>
              <a:pathLst>
                <a:path w="186440" h="518691">
                  <a:moveTo>
                    <a:pt x="123268" y="435000"/>
                  </a:moveTo>
                  <a:lnTo>
                    <a:pt x="120149" y="392308"/>
                  </a:lnTo>
                  <a:lnTo>
                    <a:pt x="108696" y="361129"/>
                  </a:lnTo>
                  <a:lnTo>
                    <a:pt x="103025" y="350658"/>
                  </a:lnTo>
                  <a:lnTo>
                    <a:pt x="87365" y="335903"/>
                  </a:lnTo>
                  <a:lnTo>
                    <a:pt x="78275" y="330331"/>
                  </a:lnTo>
                  <a:lnTo>
                    <a:pt x="68707" y="328956"/>
                  </a:lnTo>
                  <a:lnTo>
                    <a:pt x="48716" y="333667"/>
                  </a:lnTo>
                  <a:lnTo>
                    <a:pt x="31253" y="346679"/>
                  </a:lnTo>
                  <a:lnTo>
                    <a:pt x="16862" y="365331"/>
                  </a:lnTo>
                  <a:lnTo>
                    <a:pt x="3353" y="402139"/>
                  </a:lnTo>
                  <a:lnTo>
                    <a:pt x="0" y="441511"/>
                  </a:lnTo>
                  <a:lnTo>
                    <a:pt x="7066" y="475924"/>
                  </a:lnTo>
                  <a:lnTo>
                    <a:pt x="17421" y="497642"/>
                  </a:lnTo>
                  <a:lnTo>
                    <a:pt x="32941" y="512754"/>
                  </a:lnTo>
                  <a:lnTo>
                    <a:pt x="41993" y="518421"/>
                  </a:lnTo>
                  <a:lnTo>
                    <a:pt x="51537" y="518690"/>
                  </a:lnTo>
                  <a:lnTo>
                    <a:pt x="71500" y="509630"/>
                  </a:lnTo>
                  <a:lnTo>
                    <a:pt x="102470" y="484799"/>
                  </a:lnTo>
                  <a:lnTo>
                    <a:pt x="128285" y="449625"/>
                  </a:lnTo>
                  <a:lnTo>
                    <a:pt x="149562" y="388583"/>
                  </a:lnTo>
                  <a:lnTo>
                    <a:pt x="161345" y="341048"/>
                  </a:lnTo>
                  <a:lnTo>
                    <a:pt x="168657" y="299267"/>
                  </a:lnTo>
                  <a:lnTo>
                    <a:pt x="172687" y="253402"/>
                  </a:lnTo>
                  <a:lnTo>
                    <a:pt x="174955" y="190900"/>
                  </a:lnTo>
                  <a:lnTo>
                    <a:pt x="175627" y="136506"/>
                  </a:lnTo>
                  <a:lnTo>
                    <a:pt x="172707" y="79055"/>
                  </a:lnTo>
                  <a:lnTo>
                    <a:pt x="167553" y="24988"/>
                  </a:lnTo>
                  <a:lnTo>
                    <a:pt x="166829" y="7241"/>
                  </a:lnTo>
                  <a:lnTo>
                    <a:pt x="164007" y="89"/>
                  </a:lnTo>
                  <a:lnTo>
                    <a:pt x="159786" y="0"/>
                  </a:lnTo>
                  <a:lnTo>
                    <a:pt x="154633" y="4620"/>
                  </a:lnTo>
                  <a:lnTo>
                    <a:pt x="148907" y="25351"/>
                  </a:lnTo>
                  <a:lnTo>
                    <a:pt x="145683" y="76146"/>
                  </a:lnTo>
                  <a:lnTo>
                    <a:pt x="144929" y="119922"/>
                  </a:lnTo>
                  <a:lnTo>
                    <a:pt x="144594" y="166674"/>
                  </a:lnTo>
                  <a:lnTo>
                    <a:pt x="147563" y="211629"/>
                  </a:lnTo>
                  <a:lnTo>
                    <a:pt x="152693" y="270160"/>
                  </a:lnTo>
                  <a:lnTo>
                    <a:pt x="160016" y="326270"/>
                  </a:lnTo>
                  <a:lnTo>
                    <a:pt x="172728" y="387959"/>
                  </a:lnTo>
                  <a:lnTo>
                    <a:pt x="183384" y="447112"/>
                  </a:lnTo>
                  <a:lnTo>
                    <a:pt x="186439" y="477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05293" y="572513"/>
              <a:ext cx="177439" cy="281699"/>
            </a:xfrm>
            <a:custGeom>
              <a:avLst/>
              <a:gdLst/>
              <a:ahLst/>
              <a:cxnLst/>
              <a:rect l="0" t="0" r="0" b="0"/>
              <a:pathLst>
                <a:path w="177439" h="281699">
                  <a:moveTo>
                    <a:pt x="114267" y="158296"/>
                  </a:moveTo>
                  <a:lnTo>
                    <a:pt x="114267" y="99679"/>
                  </a:lnTo>
                  <a:lnTo>
                    <a:pt x="104692" y="46675"/>
                  </a:lnTo>
                  <a:lnTo>
                    <a:pt x="94023" y="23289"/>
                  </a:lnTo>
                  <a:lnTo>
                    <a:pt x="78364" y="7436"/>
                  </a:lnTo>
                  <a:lnTo>
                    <a:pt x="69274" y="1570"/>
                  </a:lnTo>
                  <a:lnTo>
                    <a:pt x="59705" y="0"/>
                  </a:lnTo>
                  <a:lnTo>
                    <a:pt x="39714" y="4494"/>
                  </a:lnTo>
                  <a:lnTo>
                    <a:pt x="31810" y="10138"/>
                  </a:lnTo>
                  <a:lnTo>
                    <a:pt x="19908" y="25768"/>
                  </a:lnTo>
                  <a:lnTo>
                    <a:pt x="12219" y="59887"/>
                  </a:lnTo>
                  <a:lnTo>
                    <a:pt x="8452" y="112168"/>
                  </a:lnTo>
                  <a:lnTo>
                    <a:pt x="0" y="173885"/>
                  </a:lnTo>
                  <a:lnTo>
                    <a:pt x="7164" y="227622"/>
                  </a:lnTo>
                  <a:lnTo>
                    <a:pt x="17672" y="261115"/>
                  </a:lnTo>
                  <a:lnTo>
                    <a:pt x="28832" y="278473"/>
                  </a:lnTo>
                  <a:lnTo>
                    <a:pt x="35084" y="281698"/>
                  </a:lnTo>
                  <a:lnTo>
                    <a:pt x="41591" y="281508"/>
                  </a:lnTo>
                  <a:lnTo>
                    <a:pt x="48269" y="279042"/>
                  </a:lnTo>
                  <a:lnTo>
                    <a:pt x="58808" y="266943"/>
                  </a:lnTo>
                  <a:lnTo>
                    <a:pt x="86037" y="212118"/>
                  </a:lnTo>
                  <a:lnTo>
                    <a:pt x="106765" y="149540"/>
                  </a:lnTo>
                  <a:lnTo>
                    <a:pt x="112044" y="111118"/>
                  </a:lnTo>
                  <a:lnTo>
                    <a:pt x="111615" y="105787"/>
                  </a:lnTo>
                  <a:lnTo>
                    <a:pt x="110160" y="105742"/>
                  </a:lnTo>
                  <a:lnTo>
                    <a:pt x="108019" y="109222"/>
                  </a:lnTo>
                  <a:lnTo>
                    <a:pt x="108760" y="122447"/>
                  </a:lnTo>
                  <a:lnTo>
                    <a:pt x="125236" y="179903"/>
                  </a:lnTo>
                  <a:lnTo>
                    <a:pt x="133180" y="199485"/>
                  </a:lnTo>
                  <a:lnTo>
                    <a:pt x="144509" y="215986"/>
                  </a:lnTo>
                  <a:lnTo>
                    <a:pt x="150806" y="220153"/>
                  </a:lnTo>
                  <a:lnTo>
                    <a:pt x="157344" y="221761"/>
                  </a:lnTo>
                  <a:lnTo>
                    <a:pt x="177438" y="221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75224" y="600511"/>
              <a:ext cx="154907" cy="214527"/>
            </a:xfrm>
            <a:custGeom>
              <a:avLst/>
              <a:gdLst/>
              <a:ahLst/>
              <a:cxnLst/>
              <a:rect l="0" t="0" r="0" b="0"/>
              <a:pathLst>
                <a:path w="154907" h="214527">
                  <a:moveTo>
                    <a:pt x="18035" y="46070"/>
                  </a:moveTo>
                  <a:lnTo>
                    <a:pt x="18035" y="100214"/>
                  </a:lnTo>
                  <a:lnTo>
                    <a:pt x="23624" y="155161"/>
                  </a:lnTo>
                  <a:lnTo>
                    <a:pt x="26419" y="210122"/>
                  </a:lnTo>
                  <a:lnTo>
                    <a:pt x="24794" y="211590"/>
                  </a:lnTo>
                  <a:lnTo>
                    <a:pt x="22541" y="209059"/>
                  </a:lnTo>
                  <a:lnTo>
                    <a:pt x="7176" y="155733"/>
                  </a:lnTo>
                  <a:lnTo>
                    <a:pt x="0" y="107419"/>
                  </a:lnTo>
                  <a:lnTo>
                    <a:pt x="993" y="62298"/>
                  </a:lnTo>
                  <a:lnTo>
                    <a:pt x="6952" y="38074"/>
                  </a:lnTo>
                  <a:lnTo>
                    <a:pt x="17398" y="15610"/>
                  </a:lnTo>
                  <a:lnTo>
                    <a:pt x="25799" y="8216"/>
                  </a:lnTo>
                  <a:lnTo>
                    <a:pt x="47613" y="0"/>
                  </a:lnTo>
                  <a:lnTo>
                    <a:pt x="69785" y="2588"/>
                  </a:lnTo>
                  <a:lnTo>
                    <a:pt x="80611" y="6553"/>
                  </a:lnTo>
                  <a:lnTo>
                    <a:pt x="98879" y="23438"/>
                  </a:lnTo>
                  <a:lnTo>
                    <a:pt x="119198" y="59251"/>
                  </a:lnTo>
                  <a:lnTo>
                    <a:pt x="136545" y="113274"/>
                  </a:lnTo>
                  <a:lnTo>
                    <a:pt x="150066" y="167836"/>
                  </a:lnTo>
                  <a:lnTo>
                    <a:pt x="154906" y="2145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64414" y="309768"/>
              <a:ext cx="144702" cy="554119"/>
            </a:xfrm>
            <a:custGeom>
              <a:avLst/>
              <a:gdLst/>
              <a:ahLst/>
              <a:cxnLst/>
              <a:rect l="0" t="0" r="0" b="0"/>
              <a:pathLst>
                <a:path w="144702" h="554119">
                  <a:moveTo>
                    <a:pt x="81529" y="431569"/>
                  </a:moveTo>
                  <a:lnTo>
                    <a:pt x="92708" y="414802"/>
                  </a:lnTo>
                  <a:lnTo>
                    <a:pt x="99659" y="382018"/>
                  </a:lnTo>
                  <a:lnTo>
                    <a:pt x="96130" y="348257"/>
                  </a:lnTo>
                  <a:lnTo>
                    <a:pt x="87629" y="329811"/>
                  </a:lnTo>
                  <a:lnTo>
                    <a:pt x="82087" y="321617"/>
                  </a:lnTo>
                  <a:lnTo>
                    <a:pt x="74882" y="317323"/>
                  </a:lnTo>
                  <a:lnTo>
                    <a:pt x="57518" y="315673"/>
                  </a:lnTo>
                  <a:lnTo>
                    <a:pt x="41222" y="321958"/>
                  </a:lnTo>
                  <a:lnTo>
                    <a:pt x="33601" y="326910"/>
                  </a:lnTo>
                  <a:lnTo>
                    <a:pt x="22014" y="344890"/>
                  </a:lnTo>
                  <a:lnTo>
                    <a:pt x="2462" y="408067"/>
                  </a:lnTo>
                  <a:lnTo>
                    <a:pt x="0" y="449432"/>
                  </a:lnTo>
                  <a:lnTo>
                    <a:pt x="7330" y="491324"/>
                  </a:lnTo>
                  <a:lnTo>
                    <a:pt x="24969" y="531033"/>
                  </a:lnTo>
                  <a:lnTo>
                    <a:pt x="42353" y="550255"/>
                  </a:lnTo>
                  <a:lnTo>
                    <a:pt x="51902" y="553977"/>
                  </a:lnTo>
                  <a:lnTo>
                    <a:pt x="61778" y="554118"/>
                  </a:lnTo>
                  <a:lnTo>
                    <a:pt x="71872" y="551873"/>
                  </a:lnTo>
                  <a:lnTo>
                    <a:pt x="79770" y="546867"/>
                  </a:lnTo>
                  <a:lnTo>
                    <a:pt x="91666" y="531946"/>
                  </a:lnTo>
                  <a:lnTo>
                    <a:pt x="110004" y="475790"/>
                  </a:lnTo>
                  <a:lnTo>
                    <a:pt x="125972" y="420885"/>
                  </a:lnTo>
                  <a:lnTo>
                    <a:pt x="132552" y="359226"/>
                  </a:lnTo>
                  <a:lnTo>
                    <a:pt x="133852" y="301986"/>
                  </a:lnTo>
                  <a:lnTo>
                    <a:pt x="134108" y="245619"/>
                  </a:lnTo>
                  <a:lnTo>
                    <a:pt x="131039" y="189424"/>
                  </a:lnTo>
                  <a:lnTo>
                    <a:pt x="122715" y="141064"/>
                  </a:lnTo>
                  <a:lnTo>
                    <a:pt x="109422" y="78608"/>
                  </a:lnTo>
                  <a:lnTo>
                    <a:pt x="95532" y="25240"/>
                  </a:lnTo>
                  <a:lnTo>
                    <a:pt x="88532" y="1804"/>
                  </a:lnTo>
                  <a:lnTo>
                    <a:pt x="86198" y="0"/>
                  </a:lnTo>
                  <a:lnTo>
                    <a:pt x="83604" y="13593"/>
                  </a:lnTo>
                  <a:lnTo>
                    <a:pt x="83109" y="74875"/>
                  </a:lnTo>
                  <a:lnTo>
                    <a:pt x="89943" y="127535"/>
                  </a:lnTo>
                  <a:lnTo>
                    <a:pt x="94551" y="178098"/>
                  </a:lnTo>
                  <a:lnTo>
                    <a:pt x="100206" y="235584"/>
                  </a:lnTo>
                  <a:lnTo>
                    <a:pt x="105000" y="291611"/>
                  </a:lnTo>
                  <a:lnTo>
                    <a:pt x="109508" y="335441"/>
                  </a:lnTo>
                  <a:lnTo>
                    <a:pt x="113216" y="397238"/>
                  </a:lnTo>
                  <a:lnTo>
                    <a:pt x="124357" y="458106"/>
                  </a:lnTo>
                  <a:lnTo>
                    <a:pt x="134383" y="487005"/>
                  </a:lnTo>
                  <a:lnTo>
                    <a:pt x="144701" y="505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98627" y="567906"/>
              <a:ext cx="178985" cy="254170"/>
            </a:xfrm>
            <a:custGeom>
              <a:avLst/>
              <a:gdLst/>
              <a:ahLst/>
              <a:cxnLst/>
              <a:rect l="0" t="0" r="0" b="0"/>
              <a:pathLst>
                <a:path w="178985" h="254170">
                  <a:moveTo>
                    <a:pt x="0" y="110260"/>
                  </a:moveTo>
                  <a:lnTo>
                    <a:pt x="58617" y="115850"/>
                  </a:lnTo>
                  <a:lnTo>
                    <a:pt x="98996" y="119325"/>
                  </a:lnTo>
                  <a:lnTo>
                    <a:pt x="123547" y="113899"/>
                  </a:lnTo>
                  <a:lnTo>
                    <a:pt x="135007" y="109177"/>
                  </a:lnTo>
                  <a:lnTo>
                    <a:pt x="150861" y="94571"/>
                  </a:lnTo>
                  <a:lnTo>
                    <a:pt x="156726" y="85763"/>
                  </a:lnTo>
                  <a:lnTo>
                    <a:pt x="160123" y="60378"/>
                  </a:lnTo>
                  <a:lnTo>
                    <a:pt x="159391" y="45420"/>
                  </a:lnTo>
                  <a:lnTo>
                    <a:pt x="149220" y="22561"/>
                  </a:lnTo>
                  <a:lnTo>
                    <a:pt x="141594" y="13190"/>
                  </a:lnTo>
                  <a:lnTo>
                    <a:pt x="120642" y="2777"/>
                  </a:lnTo>
                  <a:lnTo>
                    <a:pt x="108504" y="0"/>
                  </a:lnTo>
                  <a:lnTo>
                    <a:pt x="98072" y="489"/>
                  </a:lnTo>
                  <a:lnTo>
                    <a:pt x="80242" y="7271"/>
                  </a:lnTo>
                  <a:lnTo>
                    <a:pt x="64519" y="24323"/>
                  </a:lnTo>
                  <a:lnTo>
                    <a:pt x="29423" y="79620"/>
                  </a:lnTo>
                  <a:lnTo>
                    <a:pt x="16647" y="118599"/>
                  </a:lnTo>
                  <a:lnTo>
                    <a:pt x="13512" y="159785"/>
                  </a:lnTo>
                  <a:lnTo>
                    <a:pt x="20641" y="200453"/>
                  </a:lnTo>
                  <a:lnTo>
                    <a:pt x="31011" y="224046"/>
                  </a:lnTo>
                  <a:lnTo>
                    <a:pt x="49658" y="239990"/>
                  </a:lnTo>
                  <a:lnTo>
                    <a:pt x="74713" y="249806"/>
                  </a:lnTo>
                  <a:lnTo>
                    <a:pt x="105346" y="254169"/>
                  </a:lnTo>
                  <a:lnTo>
                    <a:pt x="129098" y="249869"/>
                  </a:lnTo>
                  <a:lnTo>
                    <a:pt x="178984" y="226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09197" y="604467"/>
              <a:ext cx="126343" cy="242156"/>
            </a:xfrm>
            <a:custGeom>
              <a:avLst/>
              <a:gdLst/>
              <a:ahLst/>
              <a:cxnLst/>
              <a:rect l="0" t="0" r="0" b="0"/>
              <a:pathLst>
                <a:path w="126343" h="242156">
                  <a:moveTo>
                    <a:pt x="126342" y="0"/>
                  </a:moveTo>
                  <a:lnTo>
                    <a:pt x="90426" y="55045"/>
                  </a:lnTo>
                  <a:lnTo>
                    <a:pt x="63009" y="109572"/>
                  </a:lnTo>
                  <a:lnTo>
                    <a:pt x="35063" y="170732"/>
                  </a:lnTo>
                  <a:lnTo>
                    <a:pt x="6235" y="21908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88140" y="541296"/>
              <a:ext cx="147400" cy="294799"/>
            </a:xfrm>
            <a:custGeom>
              <a:avLst/>
              <a:gdLst/>
              <a:ahLst/>
              <a:cxnLst/>
              <a:rect l="0" t="0" r="0" b="0"/>
              <a:pathLst>
                <a:path w="147400" h="294799">
                  <a:moveTo>
                    <a:pt x="0" y="0"/>
                  </a:moveTo>
                  <a:lnTo>
                    <a:pt x="17959" y="53875"/>
                  </a:lnTo>
                  <a:lnTo>
                    <a:pt x="29368" y="83423"/>
                  </a:lnTo>
                  <a:lnTo>
                    <a:pt x="58697" y="137878"/>
                  </a:lnTo>
                  <a:lnTo>
                    <a:pt x="82671" y="195235"/>
                  </a:lnTo>
                  <a:lnTo>
                    <a:pt x="107737" y="252051"/>
                  </a:lnTo>
                  <a:lnTo>
                    <a:pt x="120413" y="271120"/>
                  </a:lnTo>
                  <a:lnTo>
                    <a:pt x="14739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77654" y="568416"/>
              <a:ext cx="161204" cy="518822"/>
            </a:xfrm>
            <a:custGeom>
              <a:avLst/>
              <a:gdLst/>
              <a:ahLst/>
              <a:cxnLst/>
              <a:rect l="0" t="0" r="0" b="0"/>
              <a:pathLst>
                <a:path w="161204" h="518822">
                  <a:moveTo>
                    <a:pt x="0" y="162393"/>
                  </a:moveTo>
                  <a:lnTo>
                    <a:pt x="3119" y="219657"/>
                  </a:lnTo>
                  <a:lnTo>
                    <a:pt x="14654" y="274960"/>
                  </a:lnTo>
                  <a:lnTo>
                    <a:pt x="20962" y="330424"/>
                  </a:lnTo>
                  <a:lnTo>
                    <a:pt x="27916" y="384146"/>
                  </a:lnTo>
                  <a:lnTo>
                    <a:pt x="31667" y="431908"/>
                  </a:lnTo>
                  <a:lnTo>
                    <a:pt x="38498" y="481415"/>
                  </a:lnTo>
                  <a:lnTo>
                    <a:pt x="39872" y="518051"/>
                  </a:lnTo>
                  <a:lnTo>
                    <a:pt x="38279" y="518821"/>
                  </a:lnTo>
                  <a:lnTo>
                    <a:pt x="36048" y="515825"/>
                  </a:lnTo>
                  <a:lnTo>
                    <a:pt x="25231" y="467820"/>
                  </a:lnTo>
                  <a:lnTo>
                    <a:pt x="21124" y="415497"/>
                  </a:lnTo>
                  <a:lnTo>
                    <a:pt x="12968" y="352119"/>
                  </a:lnTo>
                  <a:lnTo>
                    <a:pt x="8132" y="298157"/>
                  </a:lnTo>
                  <a:lnTo>
                    <a:pt x="2409" y="247463"/>
                  </a:lnTo>
                  <a:lnTo>
                    <a:pt x="1070" y="204881"/>
                  </a:lnTo>
                  <a:lnTo>
                    <a:pt x="1486" y="142617"/>
                  </a:lnTo>
                  <a:lnTo>
                    <a:pt x="8499" y="86603"/>
                  </a:lnTo>
                  <a:lnTo>
                    <a:pt x="19156" y="36472"/>
                  </a:lnTo>
                  <a:lnTo>
                    <a:pt x="30350" y="14401"/>
                  </a:lnTo>
                  <a:lnTo>
                    <a:pt x="38951" y="7580"/>
                  </a:lnTo>
                  <a:lnTo>
                    <a:pt x="60985" y="0"/>
                  </a:lnTo>
                  <a:lnTo>
                    <a:pt x="83256" y="2871"/>
                  </a:lnTo>
                  <a:lnTo>
                    <a:pt x="103682" y="13115"/>
                  </a:lnTo>
                  <a:lnTo>
                    <a:pt x="128336" y="39784"/>
                  </a:lnTo>
                  <a:lnTo>
                    <a:pt x="159157" y="98096"/>
                  </a:lnTo>
                  <a:lnTo>
                    <a:pt x="161203" y="119779"/>
                  </a:lnTo>
                  <a:lnTo>
                    <a:pt x="157043" y="141114"/>
                  </a:lnTo>
                  <a:lnTo>
                    <a:pt x="147395" y="162294"/>
                  </a:lnTo>
                  <a:lnTo>
                    <a:pt x="123221" y="188360"/>
                  </a:lnTo>
                  <a:lnTo>
                    <a:pt x="76407" y="222167"/>
                  </a:lnTo>
                  <a:lnTo>
                    <a:pt x="52642" y="236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96007" y="604467"/>
              <a:ext cx="276486" cy="243413"/>
            </a:xfrm>
            <a:custGeom>
              <a:avLst/>
              <a:gdLst/>
              <a:ahLst/>
              <a:cxnLst/>
              <a:rect l="0" t="0" r="0" b="0"/>
              <a:pathLst>
                <a:path w="276486" h="243413">
                  <a:moveTo>
                    <a:pt x="76444" y="42114"/>
                  </a:moveTo>
                  <a:lnTo>
                    <a:pt x="54087" y="42114"/>
                  </a:lnTo>
                  <a:lnTo>
                    <a:pt x="36872" y="48353"/>
                  </a:lnTo>
                  <a:lnTo>
                    <a:pt x="29006" y="53292"/>
                  </a:lnTo>
                  <a:lnTo>
                    <a:pt x="17145" y="68139"/>
                  </a:lnTo>
                  <a:lnTo>
                    <a:pt x="0" y="106266"/>
                  </a:lnTo>
                  <a:lnTo>
                    <a:pt x="112" y="148340"/>
                  </a:lnTo>
                  <a:lnTo>
                    <a:pt x="11800" y="204213"/>
                  </a:lnTo>
                  <a:lnTo>
                    <a:pt x="22757" y="223732"/>
                  </a:lnTo>
                  <a:lnTo>
                    <a:pt x="38545" y="237087"/>
                  </a:lnTo>
                  <a:lnTo>
                    <a:pt x="47669" y="242286"/>
                  </a:lnTo>
                  <a:lnTo>
                    <a:pt x="57261" y="243412"/>
                  </a:lnTo>
                  <a:lnTo>
                    <a:pt x="77277" y="238425"/>
                  </a:lnTo>
                  <a:lnTo>
                    <a:pt x="94751" y="225289"/>
                  </a:lnTo>
                  <a:lnTo>
                    <a:pt x="109147" y="207753"/>
                  </a:lnTo>
                  <a:lnTo>
                    <a:pt x="119445" y="188261"/>
                  </a:lnTo>
                  <a:lnTo>
                    <a:pt x="121682" y="167900"/>
                  </a:lnTo>
                  <a:lnTo>
                    <a:pt x="113586" y="120643"/>
                  </a:lnTo>
                  <a:lnTo>
                    <a:pt x="98498" y="85659"/>
                  </a:lnTo>
                  <a:lnTo>
                    <a:pt x="77118" y="55481"/>
                  </a:lnTo>
                  <a:lnTo>
                    <a:pt x="78063" y="55705"/>
                  </a:lnTo>
                  <a:lnTo>
                    <a:pt x="129403" y="108758"/>
                  </a:lnTo>
                  <a:lnTo>
                    <a:pt x="162895" y="165641"/>
                  </a:lnTo>
                  <a:lnTo>
                    <a:pt x="191380" y="198501"/>
                  </a:lnTo>
                  <a:lnTo>
                    <a:pt x="172284" y="179980"/>
                  </a:lnTo>
                  <a:lnTo>
                    <a:pt x="150749" y="127282"/>
                  </a:lnTo>
                  <a:lnTo>
                    <a:pt x="136225" y="84414"/>
                  </a:lnTo>
                  <a:lnTo>
                    <a:pt x="138498" y="63254"/>
                  </a:lnTo>
                  <a:lnTo>
                    <a:pt x="142380" y="52697"/>
                  </a:lnTo>
                  <a:lnTo>
                    <a:pt x="156052" y="37849"/>
                  </a:lnTo>
                  <a:lnTo>
                    <a:pt x="186599" y="22913"/>
                  </a:lnTo>
                  <a:lnTo>
                    <a:pt x="225286" y="14198"/>
                  </a:lnTo>
                  <a:lnTo>
                    <a:pt x="257026" y="8496"/>
                  </a:lnTo>
                  <a:lnTo>
                    <a:pt x="2764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214607" y="414954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60384"/>
                  </a:lnTo>
                  <a:lnTo>
                    <a:pt x="3119" y="121227"/>
                  </a:lnTo>
                  <a:lnTo>
                    <a:pt x="7235" y="166182"/>
                  </a:lnTo>
                  <a:lnTo>
                    <a:pt x="10722" y="228614"/>
                  </a:lnTo>
                  <a:lnTo>
                    <a:pt x="18644" y="278957"/>
                  </a:lnTo>
                  <a:lnTo>
                    <a:pt x="27231" y="329229"/>
                  </a:lnTo>
                  <a:lnTo>
                    <a:pt x="33844" y="379371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09322" y="572881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6425" y="0"/>
                  </a:lnTo>
                  <a:lnTo>
                    <a:pt x="101478" y="0"/>
                  </a:lnTo>
                  <a:lnTo>
                    <a:pt x="4066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09363" y="601323"/>
              <a:ext cx="157929" cy="206381"/>
            </a:xfrm>
            <a:custGeom>
              <a:avLst/>
              <a:gdLst/>
              <a:ahLst/>
              <a:cxnLst/>
              <a:rect l="0" t="0" r="0" b="0"/>
              <a:pathLst>
                <a:path w="157929" h="206381">
                  <a:moveTo>
                    <a:pt x="0" y="76843"/>
                  </a:moveTo>
                  <a:lnTo>
                    <a:pt x="26386" y="92485"/>
                  </a:lnTo>
                  <a:lnTo>
                    <a:pt x="49552" y="100563"/>
                  </a:lnTo>
                  <a:lnTo>
                    <a:pt x="88902" y="100509"/>
                  </a:lnTo>
                  <a:lnTo>
                    <a:pt x="124607" y="93084"/>
                  </a:lnTo>
                  <a:lnTo>
                    <a:pt x="133374" y="87670"/>
                  </a:lnTo>
                  <a:lnTo>
                    <a:pt x="146235" y="72297"/>
                  </a:lnTo>
                  <a:lnTo>
                    <a:pt x="148963" y="63284"/>
                  </a:lnTo>
                  <a:lnTo>
                    <a:pt x="148874" y="43911"/>
                  </a:lnTo>
                  <a:lnTo>
                    <a:pt x="141815" y="26722"/>
                  </a:lnTo>
                  <a:lnTo>
                    <a:pt x="136658" y="18862"/>
                  </a:lnTo>
                  <a:lnTo>
                    <a:pt x="121568" y="7010"/>
                  </a:lnTo>
                  <a:lnTo>
                    <a:pt x="112630" y="2212"/>
                  </a:lnTo>
                  <a:lnTo>
                    <a:pt x="93342" y="0"/>
                  </a:lnTo>
                  <a:lnTo>
                    <a:pt x="83285" y="1048"/>
                  </a:lnTo>
                  <a:lnTo>
                    <a:pt x="62752" y="11571"/>
                  </a:lnTo>
                  <a:lnTo>
                    <a:pt x="34581" y="37226"/>
                  </a:lnTo>
                  <a:lnTo>
                    <a:pt x="20048" y="59236"/>
                  </a:lnTo>
                  <a:lnTo>
                    <a:pt x="9690" y="88515"/>
                  </a:lnTo>
                  <a:lnTo>
                    <a:pt x="8460" y="132294"/>
                  </a:lnTo>
                  <a:lnTo>
                    <a:pt x="15849" y="154521"/>
                  </a:lnTo>
                  <a:lnTo>
                    <a:pt x="39656" y="187853"/>
                  </a:lnTo>
                  <a:lnTo>
                    <a:pt x="65562" y="204232"/>
                  </a:lnTo>
                  <a:lnTo>
                    <a:pt x="88410" y="206380"/>
                  </a:lnTo>
                  <a:lnTo>
                    <a:pt x="148012" y="195133"/>
                  </a:lnTo>
                  <a:lnTo>
                    <a:pt x="157928" y="192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506639" y="335531"/>
              <a:ext cx="139437" cy="574263"/>
            </a:xfrm>
            <a:custGeom>
              <a:avLst/>
              <a:gdLst/>
              <a:ahLst/>
              <a:cxnLst/>
              <a:rect l="0" t="0" r="0" b="0"/>
              <a:pathLst>
                <a:path w="139437" h="574263">
                  <a:moveTo>
                    <a:pt x="76465" y="437392"/>
                  </a:moveTo>
                  <a:lnTo>
                    <a:pt x="87643" y="426213"/>
                  </a:lnTo>
                  <a:lnTo>
                    <a:pt x="93132" y="408247"/>
                  </a:lnTo>
                  <a:lnTo>
                    <a:pt x="94402" y="385834"/>
                  </a:lnTo>
                  <a:lnTo>
                    <a:pt x="87369" y="353485"/>
                  </a:lnTo>
                  <a:lnTo>
                    <a:pt x="77022" y="332250"/>
                  </a:lnTo>
                  <a:lnTo>
                    <a:pt x="68647" y="326353"/>
                  </a:lnTo>
                  <a:lnTo>
                    <a:pt x="46864" y="322921"/>
                  </a:lnTo>
                  <a:lnTo>
                    <a:pt x="36844" y="325983"/>
                  </a:lnTo>
                  <a:lnTo>
                    <a:pt x="19471" y="338744"/>
                  </a:lnTo>
                  <a:lnTo>
                    <a:pt x="7071" y="362353"/>
                  </a:lnTo>
                  <a:lnTo>
                    <a:pt x="0" y="392343"/>
                  </a:lnTo>
                  <a:lnTo>
                    <a:pt x="2596" y="440942"/>
                  </a:lnTo>
                  <a:lnTo>
                    <a:pt x="11944" y="483157"/>
                  </a:lnTo>
                  <a:lnTo>
                    <a:pt x="22832" y="502966"/>
                  </a:lnTo>
                  <a:lnTo>
                    <a:pt x="31351" y="508014"/>
                  </a:lnTo>
                  <a:lnTo>
                    <a:pt x="53295" y="510503"/>
                  </a:lnTo>
                  <a:lnTo>
                    <a:pt x="63358" y="507190"/>
                  </a:lnTo>
                  <a:lnTo>
                    <a:pt x="80778" y="494150"/>
                  </a:lnTo>
                  <a:lnTo>
                    <a:pt x="103739" y="461488"/>
                  </a:lnTo>
                  <a:lnTo>
                    <a:pt x="119771" y="410996"/>
                  </a:lnTo>
                  <a:lnTo>
                    <a:pt x="131930" y="351582"/>
                  </a:lnTo>
                  <a:lnTo>
                    <a:pt x="137352" y="300703"/>
                  </a:lnTo>
                  <a:lnTo>
                    <a:pt x="138959" y="239224"/>
                  </a:lnTo>
                  <a:lnTo>
                    <a:pt x="139436" y="185913"/>
                  </a:lnTo>
                  <a:lnTo>
                    <a:pt x="132361" y="133213"/>
                  </a:lnTo>
                  <a:lnTo>
                    <a:pt x="123946" y="70663"/>
                  </a:lnTo>
                  <a:lnTo>
                    <a:pt x="102828" y="21064"/>
                  </a:lnTo>
                  <a:lnTo>
                    <a:pt x="89741" y="2403"/>
                  </a:lnTo>
                  <a:lnTo>
                    <a:pt x="84146" y="0"/>
                  </a:lnTo>
                  <a:lnTo>
                    <a:pt x="79247" y="1908"/>
                  </a:lnTo>
                  <a:lnTo>
                    <a:pt x="74810" y="6689"/>
                  </a:lnTo>
                  <a:lnTo>
                    <a:pt x="66520" y="61287"/>
                  </a:lnTo>
                  <a:lnTo>
                    <a:pt x="60390" y="102905"/>
                  </a:lnTo>
                  <a:lnTo>
                    <a:pt x="63773" y="161510"/>
                  </a:lnTo>
                  <a:lnTo>
                    <a:pt x="65296" y="210070"/>
                  </a:lnTo>
                  <a:lnTo>
                    <a:pt x="68930" y="271519"/>
                  </a:lnTo>
                  <a:lnTo>
                    <a:pt x="74232" y="322344"/>
                  </a:lnTo>
                  <a:lnTo>
                    <a:pt x="78923" y="374448"/>
                  </a:lnTo>
                  <a:lnTo>
                    <a:pt x="87722" y="423811"/>
                  </a:lnTo>
                  <a:lnTo>
                    <a:pt x="97739" y="471193"/>
                  </a:lnTo>
                  <a:lnTo>
                    <a:pt x="108114" y="522276"/>
                  </a:lnTo>
                  <a:lnTo>
                    <a:pt x="118579" y="574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050382" y="1151949"/>
            <a:ext cx="3065502" cy="789362"/>
            <a:chOff x="1050382" y="1151949"/>
            <a:chExt cx="3065502" cy="789362"/>
          </a:xfrm>
        </p:grpSpPr>
        <p:sp>
          <p:nvSpPr>
            <p:cNvPr id="48" name="Freeform 47"/>
            <p:cNvSpPr/>
            <p:nvPr/>
          </p:nvSpPr>
          <p:spPr>
            <a:xfrm>
              <a:off x="1050382" y="1508548"/>
              <a:ext cx="257324" cy="335207"/>
            </a:xfrm>
            <a:custGeom>
              <a:avLst/>
              <a:gdLst/>
              <a:ahLst/>
              <a:cxnLst/>
              <a:rect l="0" t="0" r="0" b="0"/>
              <a:pathLst>
                <a:path w="257324" h="335207">
                  <a:moveTo>
                    <a:pt x="173095" y="138240"/>
                  </a:moveTo>
                  <a:lnTo>
                    <a:pt x="155136" y="75960"/>
                  </a:lnTo>
                  <a:lnTo>
                    <a:pt x="143727" y="38028"/>
                  </a:lnTo>
                  <a:lnTo>
                    <a:pt x="132356" y="19222"/>
                  </a:lnTo>
                  <a:lnTo>
                    <a:pt x="113265" y="6185"/>
                  </a:lnTo>
                  <a:lnTo>
                    <a:pt x="101623" y="1070"/>
                  </a:lnTo>
                  <a:lnTo>
                    <a:pt x="91521" y="0"/>
                  </a:lnTo>
                  <a:lnTo>
                    <a:pt x="74059" y="5051"/>
                  </a:lnTo>
                  <a:lnTo>
                    <a:pt x="51074" y="21048"/>
                  </a:lnTo>
                  <a:lnTo>
                    <a:pt x="39705" y="40141"/>
                  </a:lnTo>
                  <a:lnTo>
                    <a:pt x="19135" y="96856"/>
                  </a:lnTo>
                  <a:lnTo>
                    <a:pt x="4729" y="152725"/>
                  </a:lnTo>
                  <a:lnTo>
                    <a:pt x="0" y="185622"/>
                  </a:lnTo>
                  <a:lnTo>
                    <a:pt x="3914" y="235857"/>
                  </a:lnTo>
                  <a:lnTo>
                    <a:pt x="15717" y="292227"/>
                  </a:lnTo>
                  <a:lnTo>
                    <a:pt x="23601" y="314303"/>
                  </a:lnTo>
                  <a:lnTo>
                    <a:pt x="34903" y="331914"/>
                  </a:lnTo>
                  <a:lnTo>
                    <a:pt x="42363" y="335206"/>
                  </a:lnTo>
                  <a:lnTo>
                    <a:pt x="50845" y="335062"/>
                  </a:lnTo>
                  <a:lnTo>
                    <a:pt x="60009" y="332626"/>
                  </a:lnTo>
                  <a:lnTo>
                    <a:pt x="67289" y="326322"/>
                  </a:lnTo>
                  <a:lnTo>
                    <a:pt x="83123" y="295094"/>
                  </a:lnTo>
                  <a:lnTo>
                    <a:pt x="102611" y="234473"/>
                  </a:lnTo>
                  <a:lnTo>
                    <a:pt x="108479" y="181599"/>
                  </a:lnTo>
                  <a:lnTo>
                    <a:pt x="109638" y="119162"/>
                  </a:lnTo>
                  <a:lnTo>
                    <a:pt x="108627" y="98176"/>
                  </a:lnTo>
                  <a:lnTo>
                    <a:pt x="106720" y="97493"/>
                  </a:lnTo>
                  <a:lnTo>
                    <a:pt x="104278" y="100547"/>
                  </a:lnTo>
                  <a:lnTo>
                    <a:pt x="104685" y="113299"/>
                  </a:lnTo>
                  <a:lnTo>
                    <a:pt x="117639" y="168577"/>
                  </a:lnTo>
                  <a:lnTo>
                    <a:pt x="134238" y="219795"/>
                  </a:lnTo>
                  <a:lnTo>
                    <a:pt x="140171" y="231215"/>
                  </a:lnTo>
                  <a:lnTo>
                    <a:pt x="156122" y="247023"/>
                  </a:lnTo>
                  <a:lnTo>
                    <a:pt x="194959" y="266703"/>
                  </a:lnTo>
                  <a:lnTo>
                    <a:pt x="215567" y="268254"/>
                  </a:lnTo>
                  <a:lnTo>
                    <a:pt x="234085" y="265044"/>
                  </a:lnTo>
                  <a:lnTo>
                    <a:pt x="257323" y="254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28762" y="1299348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3119" y="60384"/>
                  </a:lnTo>
                  <a:lnTo>
                    <a:pt x="8333" y="111868"/>
                  </a:lnTo>
                  <a:lnTo>
                    <a:pt x="10094" y="171186"/>
                  </a:lnTo>
                  <a:lnTo>
                    <a:pt x="18804" y="233719"/>
                  </a:lnTo>
                  <a:lnTo>
                    <a:pt x="20612" y="288192"/>
                  </a:lnTo>
                  <a:lnTo>
                    <a:pt x="28204" y="339117"/>
                  </a:lnTo>
                  <a:lnTo>
                    <a:pt x="30583" y="390987"/>
                  </a:lnTo>
                  <a:lnTo>
                    <a:pt x="31387" y="442263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91891" y="1446747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26298" y="15641"/>
                  </a:lnTo>
                  <a:lnTo>
                    <a:pt x="174119" y="31209"/>
                  </a:lnTo>
                  <a:lnTo>
                    <a:pt x="113423" y="45549"/>
                  </a:lnTo>
                  <a:lnTo>
                    <a:pt x="56373" y="584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31963" y="1478853"/>
              <a:ext cx="168568" cy="462458"/>
            </a:xfrm>
            <a:custGeom>
              <a:avLst/>
              <a:gdLst/>
              <a:ahLst/>
              <a:cxnLst/>
              <a:rect l="0" t="0" r="0" b="0"/>
              <a:pathLst>
                <a:path w="168568" h="462458">
                  <a:moveTo>
                    <a:pt x="38996" y="188992"/>
                  </a:moveTo>
                  <a:lnTo>
                    <a:pt x="44585" y="251085"/>
                  </a:lnTo>
                  <a:lnTo>
                    <a:pt x="49718" y="308535"/>
                  </a:lnTo>
                  <a:lnTo>
                    <a:pt x="57665" y="362344"/>
                  </a:lnTo>
                  <a:lnTo>
                    <a:pt x="65170" y="417427"/>
                  </a:lnTo>
                  <a:lnTo>
                    <a:pt x="68978" y="456848"/>
                  </a:lnTo>
                  <a:lnTo>
                    <a:pt x="68343" y="462319"/>
                  </a:lnTo>
                  <a:lnTo>
                    <a:pt x="66749" y="462457"/>
                  </a:lnTo>
                  <a:lnTo>
                    <a:pt x="55786" y="437462"/>
                  </a:lnTo>
                  <a:lnTo>
                    <a:pt x="42356" y="384259"/>
                  </a:lnTo>
                  <a:lnTo>
                    <a:pt x="28438" y="328169"/>
                  </a:lnTo>
                  <a:lnTo>
                    <a:pt x="17930" y="270784"/>
                  </a:lnTo>
                  <a:lnTo>
                    <a:pt x="7407" y="209327"/>
                  </a:lnTo>
                  <a:lnTo>
                    <a:pt x="0" y="149784"/>
                  </a:lnTo>
                  <a:lnTo>
                    <a:pt x="925" y="98216"/>
                  </a:lnTo>
                  <a:lnTo>
                    <a:pt x="11718" y="38870"/>
                  </a:lnTo>
                  <a:lnTo>
                    <a:pt x="27274" y="7381"/>
                  </a:lnTo>
                  <a:lnTo>
                    <a:pt x="35861" y="2408"/>
                  </a:lnTo>
                  <a:lnTo>
                    <a:pt x="57879" y="0"/>
                  </a:lnTo>
                  <a:lnTo>
                    <a:pt x="96583" y="10812"/>
                  </a:lnTo>
                  <a:lnTo>
                    <a:pt x="126509" y="28834"/>
                  </a:lnTo>
                  <a:lnTo>
                    <a:pt x="139502" y="45281"/>
                  </a:lnTo>
                  <a:lnTo>
                    <a:pt x="164918" y="105088"/>
                  </a:lnTo>
                  <a:lnTo>
                    <a:pt x="168567" y="115508"/>
                  </a:lnTo>
                  <a:lnTo>
                    <a:pt x="166383" y="136446"/>
                  </a:lnTo>
                  <a:lnTo>
                    <a:pt x="156444" y="157449"/>
                  </a:lnTo>
                  <a:lnTo>
                    <a:pt x="131117" y="186665"/>
                  </a:lnTo>
                  <a:lnTo>
                    <a:pt x="102556" y="202600"/>
                  </a:lnTo>
                  <a:lnTo>
                    <a:pt x="70581" y="2100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62273" y="1488861"/>
              <a:ext cx="149577" cy="217626"/>
            </a:xfrm>
            <a:custGeom>
              <a:avLst/>
              <a:gdLst/>
              <a:ahLst/>
              <a:cxnLst/>
              <a:rect l="0" t="0" r="0" b="0"/>
              <a:pathLst>
                <a:path w="149577" h="217626">
                  <a:moveTo>
                    <a:pt x="82427" y="10528"/>
                  </a:moveTo>
                  <a:lnTo>
                    <a:pt x="58380" y="20104"/>
                  </a:lnTo>
                  <a:lnTo>
                    <a:pt x="22834" y="49932"/>
                  </a:lnTo>
                  <a:lnTo>
                    <a:pt x="7318" y="76015"/>
                  </a:lnTo>
                  <a:lnTo>
                    <a:pt x="0" y="124676"/>
                  </a:lnTo>
                  <a:lnTo>
                    <a:pt x="1072" y="164323"/>
                  </a:lnTo>
                  <a:lnTo>
                    <a:pt x="9614" y="187676"/>
                  </a:lnTo>
                  <a:lnTo>
                    <a:pt x="24329" y="203514"/>
                  </a:lnTo>
                  <a:lnTo>
                    <a:pt x="33166" y="209376"/>
                  </a:lnTo>
                  <a:lnTo>
                    <a:pt x="67961" y="217625"/>
                  </a:lnTo>
                  <a:lnTo>
                    <a:pt x="88086" y="213315"/>
                  </a:lnTo>
                  <a:lnTo>
                    <a:pt x="120069" y="191485"/>
                  </a:lnTo>
                  <a:lnTo>
                    <a:pt x="136214" y="165920"/>
                  </a:lnTo>
                  <a:lnTo>
                    <a:pt x="148406" y="130530"/>
                  </a:lnTo>
                  <a:lnTo>
                    <a:pt x="149576" y="107146"/>
                  </a:lnTo>
                  <a:lnTo>
                    <a:pt x="140794" y="63539"/>
                  </a:lnTo>
                  <a:lnTo>
                    <a:pt x="125587" y="37283"/>
                  </a:lnTo>
                  <a:lnTo>
                    <a:pt x="109798" y="25149"/>
                  </a:lnTo>
                  <a:lnTo>
                    <a:pt x="613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66340" y="1404633"/>
              <a:ext cx="99459" cy="245742"/>
            </a:xfrm>
            <a:custGeom>
              <a:avLst/>
              <a:gdLst/>
              <a:ahLst/>
              <a:cxnLst/>
              <a:rect l="0" t="0" r="0" b="0"/>
              <a:pathLst>
                <a:path w="99459" h="245742">
                  <a:moveTo>
                    <a:pt x="15230" y="157927"/>
                  </a:moveTo>
                  <a:lnTo>
                    <a:pt x="15230" y="180284"/>
                  </a:lnTo>
                  <a:lnTo>
                    <a:pt x="38949" y="242269"/>
                  </a:lnTo>
                  <a:lnTo>
                    <a:pt x="40402" y="245741"/>
                  </a:lnTo>
                  <a:lnTo>
                    <a:pt x="21862" y="182831"/>
                  </a:lnTo>
                  <a:lnTo>
                    <a:pt x="8135" y="130395"/>
                  </a:lnTo>
                  <a:lnTo>
                    <a:pt x="0" y="95957"/>
                  </a:lnTo>
                  <a:lnTo>
                    <a:pt x="1832" y="74233"/>
                  </a:lnTo>
                  <a:lnTo>
                    <a:pt x="9665" y="55999"/>
                  </a:lnTo>
                  <a:lnTo>
                    <a:pt x="22115" y="40096"/>
                  </a:lnTo>
                  <a:lnTo>
                    <a:pt x="48856" y="19159"/>
                  </a:lnTo>
                  <a:lnTo>
                    <a:pt x="83094" y="4131"/>
                  </a:lnTo>
                  <a:lnTo>
                    <a:pt x="994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55311" y="1246705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9905"/>
                  </a:lnTo>
                  <a:lnTo>
                    <a:pt x="11453" y="214334"/>
                  </a:lnTo>
                  <a:lnTo>
                    <a:pt x="16788" y="259036"/>
                  </a:lnTo>
                  <a:lnTo>
                    <a:pt x="20962" y="315918"/>
                  </a:lnTo>
                  <a:lnTo>
                    <a:pt x="32260" y="368293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39498" y="1373047"/>
              <a:ext cx="221099" cy="84229"/>
            </a:xfrm>
            <a:custGeom>
              <a:avLst/>
              <a:gdLst/>
              <a:ahLst/>
              <a:cxnLst/>
              <a:rect l="0" t="0" r="0" b="0"/>
              <a:pathLst>
                <a:path w="221099" h="84229">
                  <a:moveTo>
                    <a:pt x="221098" y="0"/>
                  </a:moveTo>
                  <a:lnTo>
                    <a:pt x="166053" y="17959"/>
                  </a:lnTo>
                  <a:lnTo>
                    <a:pt x="106586" y="40738"/>
                  </a:lnTo>
                  <a:lnTo>
                    <a:pt x="44480" y="6564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20545" y="1323170"/>
              <a:ext cx="155948" cy="212800"/>
            </a:xfrm>
            <a:custGeom>
              <a:avLst/>
              <a:gdLst/>
              <a:ahLst/>
              <a:cxnLst/>
              <a:rect l="0" t="0" r="0" b="0"/>
              <a:pathLst>
                <a:path w="155948" h="212800">
                  <a:moveTo>
                    <a:pt x="113833" y="39349"/>
                  </a:moveTo>
                  <a:lnTo>
                    <a:pt x="108244" y="22581"/>
                  </a:lnTo>
                  <a:lnTo>
                    <a:pt x="96141" y="11229"/>
                  </a:lnTo>
                  <a:lnTo>
                    <a:pt x="77894" y="3455"/>
                  </a:lnTo>
                  <a:lnTo>
                    <a:pt x="54187" y="0"/>
                  </a:lnTo>
                  <a:lnTo>
                    <a:pt x="34291" y="4703"/>
                  </a:lnTo>
                  <a:lnTo>
                    <a:pt x="25710" y="9232"/>
                  </a:lnTo>
                  <a:lnTo>
                    <a:pt x="13056" y="23624"/>
                  </a:lnTo>
                  <a:lnTo>
                    <a:pt x="8044" y="32375"/>
                  </a:lnTo>
                  <a:lnTo>
                    <a:pt x="0" y="88447"/>
                  </a:lnTo>
                  <a:lnTo>
                    <a:pt x="946" y="137474"/>
                  </a:lnTo>
                  <a:lnTo>
                    <a:pt x="15005" y="179817"/>
                  </a:lnTo>
                  <a:lnTo>
                    <a:pt x="27406" y="199655"/>
                  </a:lnTo>
                  <a:lnTo>
                    <a:pt x="36328" y="205881"/>
                  </a:lnTo>
                  <a:lnTo>
                    <a:pt x="58719" y="212799"/>
                  </a:lnTo>
                  <a:lnTo>
                    <a:pt x="92044" y="211104"/>
                  </a:lnTo>
                  <a:lnTo>
                    <a:pt x="124145" y="197604"/>
                  </a:lnTo>
                  <a:lnTo>
                    <a:pt x="139083" y="185334"/>
                  </a:lnTo>
                  <a:lnTo>
                    <a:pt x="155947" y="165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76188" y="1362519"/>
              <a:ext cx="16119" cy="157928"/>
            </a:xfrm>
            <a:custGeom>
              <a:avLst/>
              <a:gdLst/>
              <a:ahLst/>
              <a:cxnLst/>
              <a:rect l="0" t="0" r="0" b="0"/>
              <a:pathLst>
                <a:path w="16119" h="157928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8251" y="123089"/>
                  </a:lnTo>
                  <a:lnTo>
                    <a:pt x="1611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60720" y="12467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29176" y="1151949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58617"/>
                  </a:lnTo>
                  <a:lnTo>
                    <a:pt x="5589" y="110174"/>
                  </a:lnTo>
                  <a:lnTo>
                    <a:pt x="14654" y="169904"/>
                  </a:lnTo>
                  <a:lnTo>
                    <a:pt x="24749" y="232056"/>
                  </a:lnTo>
                  <a:lnTo>
                    <a:pt x="29560" y="289336"/>
                  </a:lnTo>
                  <a:lnTo>
                    <a:pt x="32356" y="348008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55477" y="1278291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36293" y="3119"/>
                  </a:lnTo>
                  <a:lnTo>
                    <a:pt x="76916" y="19128"/>
                  </a:lnTo>
                  <a:lnTo>
                    <a:pt x="14320" y="4702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39746" y="1330933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57265"/>
                  </a:lnTo>
                  <a:lnTo>
                    <a:pt x="5589" y="118156"/>
                  </a:lnTo>
                  <a:lnTo>
                    <a:pt x="12998" y="180001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08161" y="12361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02917" y="1272461"/>
              <a:ext cx="200043" cy="241596"/>
            </a:xfrm>
            <a:custGeom>
              <a:avLst/>
              <a:gdLst/>
              <a:ahLst/>
              <a:cxnLst/>
              <a:rect l="0" t="0" r="0" b="0"/>
              <a:pathLst>
                <a:path w="200043" h="241596">
                  <a:moveTo>
                    <a:pt x="0" y="79529"/>
                  </a:moveTo>
                  <a:lnTo>
                    <a:pt x="43963" y="103249"/>
                  </a:lnTo>
                  <a:lnTo>
                    <a:pt x="79837" y="108784"/>
                  </a:lnTo>
                  <a:lnTo>
                    <a:pt x="120102" y="104835"/>
                  </a:lnTo>
                  <a:lnTo>
                    <a:pt x="141506" y="96236"/>
                  </a:lnTo>
                  <a:lnTo>
                    <a:pt x="150489" y="90667"/>
                  </a:lnTo>
                  <a:lnTo>
                    <a:pt x="163591" y="75121"/>
                  </a:lnTo>
                  <a:lnTo>
                    <a:pt x="168722" y="66062"/>
                  </a:lnTo>
                  <a:lnTo>
                    <a:pt x="171304" y="46638"/>
                  </a:lnTo>
                  <a:lnTo>
                    <a:pt x="167382" y="27476"/>
                  </a:lnTo>
                  <a:lnTo>
                    <a:pt x="157840" y="11161"/>
                  </a:lnTo>
                  <a:lnTo>
                    <a:pt x="149681" y="5874"/>
                  </a:lnTo>
                  <a:lnTo>
                    <a:pt x="128136" y="0"/>
                  </a:lnTo>
                  <a:lnTo>
                    <a:pt x="89699" y="2283"/>
                  </a:lnTo>
                  <a:lnTo>
                    <a:pt x="68722" y="13612"/>
                  </a:lnTo>
                  <a:lnTo>
                    <a:pt x="36192" y="43892"/>
                  </a:lnTo>
                  <a:lnTo>
                    <a:pt x="19952" y="76509"/>
                  </a:lnTo>
                  <a:lnTo>
                    <a:pt x="17837" y="102363"/>
                  </a:lnTo>
                  <a:lnTo>
                    <a:pt x="26010" y="151500"/>
                  </a:lnTo>
                  <a:lnTo>
                    <a:pt x="41112" y="184302"/>
                  </a:lnTo>
                  <a:lnTo>
                    <a:pt x="65994" y="210659"/>
                  </a:lnTo>
                  <a:lnTo>
                    <a:pt x="116185" y="236239"/>
                  </a:lnTo>
                  <a:lnTo>
                    <a:pt x="137036" y="241595"/>
                  </a:lnTo>
                  <a:lnTo>
                    <a:pt x="200042" y="237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53616" y="1241116"/>
              <a:ext cx="262268" cy="374088"/>
            </a:xfrm>
            <a:custGeom>
              <a:avLst/>
              <a:gdLst/>
              <a:ahLst/>
              <a:cxnLst/>
              <a:rect l="0" t="0" r="0" b="0"/>
              <a:pathLst>
                <a:path w="262268" h="374088">
                  <a:moveTo>
                    <a:pt x="149384" y="5589"/>
                  </a:moveTo>
                  <a:lnTo>
                    <a:pt x="132617" y="0"/>
                  </a:lnTo>
                  <a:lnTo>
                    <a:pt x="111906" y="3495"/>
                  </a:lnTo>
                  <a:lnTo>
                    <a:pt x="56408" y="24031"/>
                  </a:lnTo>
                  <a:lnTo>
                    <a:pt x="16720" y="55302"/>
                  </a:lnTo>
                  <a:lnTo>
                    <a:pt x="762" y="81540"/>
                  </a:lnTo>
                  <a:lnTo>
                    <a:pt x="0" y="91318"/>
                  </a:lnTo>
                  <a:lnTo>
                    <a:pt x="5392" y="111542"/>
                  </a:lnTo>
                  <a:lnTo>
                    <a:pt x="18707" y="125989"/>
                  </a:lnTo>
                  <a:lnTo>
                    <a:pt x="27171" y="131479"/>
                  </a:lnTo>
                  <a:lnTo>
                    <a:pt x="45934" y="134460"/>
                  </a:lnTo>
                  <a:lnTo>
                    <a:pt x="105389" y="132264"/>
                  </a:lnTo>
                  <a:lnTo>
                    <a:pt x="160234" y="135117"/>
                  </a:lnTo>
                  <a:lnTo>
                    <a:pt x="199003" y="146523"/>
                  </a:lnTo>
                  <a:lnTo>
                    <a:pt x="237954" y="171338"/>
                  </a:lnTo>
                  <a:lnTo>
                    <a:pt x="255306" y="197420"/>
                  </a:lnTo>
                  <a:lnTo>
                    <a:pt x="262267" y="232964"/>
                  </a:lnTo>
                  <a:lnTo>
                    <a:pt x="253151" y="273131"/>
                  </a:lnTo>
                  <a:lnTo>
                    <a:pt x="235632" y="303490"/>
                  </a:lnTo>
                  <a:lnTo>
                    <a:pt x="180223" y="349176"/>
                  </a:lnTo>
                  <a:lnTo>
                    <a:pt x="143574" y="364886"/>
                  </a:lnTo>
                  <a:lnTo>
                    <a:pt x="87860" y="372875"/>
                  </a:lnTo>
                  <a:lnTo>
                    <a:pt x="75685" y="3740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4638108" y="1004550"/>
            <a:ext cx="175587" cy="694882"/>
          </a:xfrm>
          <a:custGeom>
            <a:avLst/>
            <a:gdLst/>
            <a:ahLst/>
            <a:cxnLst/>
            <a:rect l="0" t="0" r="0" b="0"/>
            <a:pathLst>
              <a:path w="175587" h="694882">
                <a:moveTo>
                  <a:pt x="175586" y="0"/>
                </a:moveTo>
                <a:lnTo>
                  <a:pt x="126088" y="55087"/>
                </a:lnTo>
                <a:lnTo>
                  <a:pt x="75243" y="112552"/>
                </a:lnTo>
                <a:lnTo>
                  <a:pt x="46018" y="166859"/>
                </a:lnTo>
                <a:lnTo>
                  <a:pt x="25932" y="215686"/>
                </a:lnTo>
                <a:lnTo>
                  <a:pt x="8071" y="278348"/>
                </a:lnTo>
                <a:lnTo>
                  <a:pt x="0" y="320340"/>
                </a:lnTo>
                <a:lnTo>
                  <a:pt x="729" y="369826"/>
                </a:lnTo>
                <a:lnTo>
                  <a:pt x="5234" y="424653"/>
                </a:lnTo>
                <a:lnTo>
                  <a:pt x="12808" y="482232"/>
                </a:lnTo>
                <a:lnTo>
                  <a:pt x="30739" y="542912"/>
                </a:lnTo>
                <a:lnTo>
                  <a:pt x="55121" y="597099"/>
                </a:lnTo>
                <a:lnTo>
                  <a:pt x="89400" y="649743"/>
                </a:lnTo>
                <a:lnTo>
                  <a:pt x="111835" y="677217"/>
                </a:lnTo>
                <a:lnTo>
                  <a:pt x="133472" y="69488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4866337" y="1141420"/>
            <a:ext cx="1756580" cy="894924"/>
            <a:chOff x="4866337" y="1141420"/>
            <a:chExt cx="1756580" cy="894924"/>
          </a:xfrm>
        </p:grpSpPr>
        <p:sp>
          <p:nvSpPr>
            <p:cNvPr id="67" name="Freeform 66"/>
            <p:cNvSpPr/>
            <p:nvPr/>
          </p:nvSpPr>
          <p:spPr>
            <a:xfrm>
              <a:off x="5007670" y="1194063"/>
              <a:ext cx="27124" cy="357970"/>
            </a:xfrm>
            <a:custGeom>
              <a:avLst/>
              <a:gdLst/>
              <a:ahLst/>
              <a:cxnLst/>
              <a:rect l="0" t="0" r="0" b="0"/>
              <a:pathLst>
                <a:path w="27124" h="357970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11350" y="154167"/>
                  </a:lnTo>
                  <a:lnTo>
                    <a:pt x="15559" y="216109"/>
                  </a:lnTo>
                  <a:lnTo>
                    <a:pt x="19509" y="278431"/>
                  </a:lnTo>
                  <a:lnTo>
                    <a:pt x="26120" y="339869"/>
                  </a:lnTo>
                  <a:lnTo>
                    <a:pt x="2712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66337" y="1151949"/>
              <a:ext cx="368498" cy="115814"/>
            </a:xfrm>
            <a:custGeom>
              <a:avLst/>
              <a:gdLst/>
              <a:ahLst/>
              <a:cxnLst/>
              <a:rect l="0" t="0" r="0" b="0"/>
              <a:pathLst>
                <a:path w="368498" h="115814">
                  <a:moveTo>
                    <a:pt x="368497" y="0"/>
                  </a:moveTo>
                  <a:lnTo>
                    <a:pt x="306217" y="17958"/>
                  </a:lnTo>
                  <a:lnTo>
                    <a:pt x="249047" y="31666"/>
                  </a:lnTo>
                  <a:lnTo>
                    <a:pt x="198964" y="45257"/>
                  </a:lnTo>
                  <a:lnTo>
                    <a:pt x="147080" y="64102"/>
                  </a:lnTo>
                  <a:lnTo>
                    <a:pt x="94662" y="81384"/>
                  </a:lnTo>
                  <a:lnTo>
                    <a:pt x="35726" y="10329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84340" y="1403946"/>
              <a:ext cx="159126" cy="187720"/>
            </a:xfrm>
            <a:custGeom>
              <a:avLst/>
              <a:gdLst/>
              <a:ahLst/>
              <a:cxnLst/>
              <a:rect l="0" t="0" r="0" b="0"/>
              <a:pathLst>
                <a:path w="159126" h="187720">
                  <a:moveTo>
                    <a:pt x="24152" y="53329"/>
                  </a:moveTo>
                  <a:lnTo>
                    <a:pt x="35331" y="70097"/>
                  </a:lnTo>
                  <a:lnTo>
                    <a:pt x="43303" y="75036"/>
                  </a:lnTo>
                  <a:lnTo>
                    <a:pt x="76880" y="81988"/>
                  </a:lnTo>
                  <a:lnTo>
                    <a:pt x="102959" y="83614"/>
                  </a:lnTo>
                  <a:lnTo>
                    <a:pt x="123908" y="78098"/>
                  </a:lnTo>
                  <a:lnTo>
                    <a:pt x="141018" y="66677"/>
                  </a:lnTo>
                  <a:lnTo>
                    <a:pt x="156421" y="49903"/>
                  </a:lnTo>
                  <a:lnTo>
                    <a:pt x="159125" y="41687"/>
                  </a:lnTo>
                  <a:lnTo>
                    <a:pt x="158588" y="33869"/>
                  </a:lnTo>
                  <a:lnTo>
                    <a:pt x="155890" y="26318"/>
                  </a:lnTo>
                  <a:lnTo>
                    <a:pt x="143534" y="11688"/>
                  </a:lnTo>
                  <a:lnTo>
                    <a:pt x="135325" y="4512"/>
                  </a:lnTo>
                  <a:lnTo>
                    <a:pt x="126344" y="897"/>
                  </a:lnTo>
                  <a:lnTo>
                    <a:pt x="107005" y="0"/>
                  </a:lnTo>
                  <a:lnTo>
                    <a:pt x="76387" y="6072"/>
                  </a:lnTo>
                  <a:lnTo>
                    <a:pt x="45089" y="20870"/>
                  </a:lnTo>
                  <a:lnTo>
                    <a:pt x="19177" y="45662"/>
                  </a:lnTo>
                  <a:lnTo>
                    <a:pt x="2271" y="75234"/>
                  </a:lnTo>
                  <a:lnTo>
                    <a:pt x="0" y="98940"/>
                  </a:lnTo>
                  <a:lnTo>
                    <a:pt x="4059" y="123903"/>
                  </a:lnTo>
                  <a:lnTo>
                    <a:pt x="13662" y="146696"/>
                  </a:lnTo>
                  <a:lnTo>
                    <a:pt x="28849" y="162286"/>
                  </a:lnTo>
                  <a:lnTo>
                    <a:pt x="67194" y="181826"/>
                  </a:lnTo>
                  <a:lnTo>
                    <a:pt x="103716" y="187719"/>
                  </a:lnTo>
                  <a:lnTo>
                    <a:pt x="124245" y="182858"/>
                  </a:lnTo>
                  <a:lnTo>
                    <a:pt x="150494" y="169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94464" y="1373047"/>
              <a:ext cx="150941" cy="223421"/>
            </a:xfrm>
            <a:custGeom>
              <a:avLst/>
              <a:gdLst/>
              <a:ahLst/>
              <a:cxnLst/>
              <a:rect l="0" t="0" r="0" b="0"/>
              <a:pathLst>
                <a:path w="150941" h="223421">
                  <a:moveTo>
                    <a:pt x="14070" y="115814"/>
                  </a:moveTo>
                  <a:lnTo>
                    <a:pt x="25522" y="169958"/>
                  </a:lnTo>
                  <a:lnTo>
                    <a:pt x="39928" y="223420"/>
                  </a:lnTo>
                  <a:lnTo>
                    <a:pt x="20729" y="167314"/>
                  </a:lnTo>
                  <a:lnTo>
                    <a:pt x="0" y="105185"/>
                  </a:lnTo>
                  <a:lnTo>
                    <a:pt x="672" y="68081"/>
                  </a:lnTo>
                  <a:lnTo>
                    <a:pt x="8506" y="47416"/>
                  </a:lnTo>
                  <a:lnTo>
                    <a:pt x="13870" y="38630"/>
                  </a:lnTo>
                  <a:lnTo>
                    <a:pt x="23295" y="32772"/>
                  </a:lnTo>
                  <a:lnTo>
                    <a:pt x="85749" y="17011"/>
                  </a:lnTo>
                  <a:lnTo>
                    <a:pt x="133906" y="3050"/>
                  </a:lnTo>
                  <a:lnTo>
                    <a:pt x="1509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61218" y="1151949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3119" y="228901"/>
                  </a:lnTo>
                  <a:lnTo>
                    <a:pt x="8333" y="283462"/>
                  </a:lnTo>
                  <a:lnTo>
                    <a:pt x="9878" y="333553"/>
                  </a:lnTo>
                  <a:lnTo>
                    <a:pt x="10336" y="374911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66461" y="1299348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2482" y="5589"/>
                  </a:lnTo>
                  <a:lnTo>
                    <a:pt x="108308" y="10722"/>
                  </a:lnTo>
                  <a:lnTo>
                    <a:pt x="52547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40202" y="1425690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50731" y="13098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49130" y="1435250"/>
              <a:ext cx="206928" cy="179798"/>
            </a:xfrm>
            <a:custGeom>
              <a:avLst/>
              <a:gdLst/>
              <a:ahLst/>
              <a:cxnLst/>
              <a:rect l="0" t="0" r="0" b="0"/>
              <a:pathLst>
                <a:path w="206928" h="179798">
                  <a:moveTo>
                    <a:pt x="122699" y="95725"/>
                  </a:moveTo>
                  <a:lnTo>
                    <a:pt x="128288" y="78957"/>
                  </a:lnTo>
                  <a:lnTo>
                    <a:pt x="127913" y="61367"/>
                  </a:lnTo>
                  <a:lnTo>
                    <a:pt x="122677" y="43020"/>
                  </a:lnTo>
                  <a:lnTo>
                    <a:pt x="112551" y="27067"/>
                  </a:lnTo>
                  <a:lnTo>
                    <a:pt x="88107" y="4931"/>
                  </a:lnTo>
                  <a:lnTo>
                    <a:pt x="65601" y="0"/>
                  </a:lnTo>
                  <a:lnTo>
                    <a:pt x="53048" y="323"/>
                  </a:lnTo>
                  <a:lnTo>
                    <a:pt x="29742" y="10040"/>
                  </a:lnTo>
                  <a:lnTo>
                    <a:pt x="18614" y="17545"/>
                  </a:lnTo>
                  <a:lnTo>
                    <a:pt x="11195" y="28397"/>
                  </a:lnTo>
                  <a:lnTo>
                    <a:pt x="754" y="71616"/>
                  </a:lnTo>
                  <a:lnTo>
                    <a:pt x="0" y="119127"/>
                  </a:lnTo>
                  <a:lnTo>
                    <a:pt x="13554" y="155301"/>
                  </a:lnTo>
                  <a:lnTo>
                    <a:pt x="25838" y="173286"/>
                  </a:lnTo>
                  <a:lnTo>
                    <a:pt x="34728" y="177848"/>
                  </a:lnTo>
                  <a:lnTo>
                    <a:pt x="57085" y="179797"/>
                  </a:lnTo>
                  <a:lnTo>
                    <a:pt x="67258" y="176340"/>
                  </a:lnTo>
                  <a:lnTo>
                    <a:pt x="84801" y="163139"/>
                  </a:lnTo>
                  <a:lnTo>
                    <a:pt x="113957" y="126069"/>
                  </a:lnTo>
                  <a:lnTo>
                    <a:pt x="126998" y="94187"/>
                  </a:lnTo>
                  <a:lnTo>
                    <a:pt x="131382" y="64984"/>
                  </a:lnTo>
                  <a:lnTo>
                    <a:pt x="147810" y="128096"/>
                  </a:lnTo>
                  <a:lnTo>
                    <a:pt x="163545" y="153539"/>
                  </a:lnTo>
                  <a:lnTo>
                    <a:pt x="179457" y="162364"/>
                  </a:lnTo>
                  <a:lnTo>
                    <a:pt x="206927" y="169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98171" y="1373047"/>
              <a:ext cx="126343" cy="239478"/>
            </a:xfrm>
            <a:custGeom>
              <a:avLst/>
              <a:gdLst/>
              <a:ahLst/>
              <a:cxnLst/>
              <a:rect l="0" t="0" r="0" b="0"/>
              <a:pathLst>
                <a:path w="126343" h="239478">
                  <a:moveTo>
                    <a:pt x="0" y="94757"/>
                  </a:moveTo>
                  <a:lnTo>
                    <a:pt x="8334" y="143687"/>
                  </a:lnTo>
                  <a:lnTo>
                    <a:pt x="15684" y="197229"/>
                  </a:lnTo>
                  <a:lnTo>
                    <a:pt x="19996" y="239477"/>
                  </a:lnTo>
                  <a:lnTo>
                    <a:pt x="19573" y="218225"/>
                  </a:lnTo>
                  <a:lnTo>
                    <a:pt x="11951" y="162489"/>
                  </a:lnTo>
                  <a:lnTo>
                    <a:pt x="11980" y="108309"/>
                  </a:lnTo>
                  <a:lnTo>
                    <a:pt x="20188" y="67706"/>
                  </a:lnTo>
                  <a:lnTo>
                    <a:pt x="36918" y="34100"/>
                  </a:lnTo>
                  <a:lnTo>
                    <a:pt x="49944" y="16715"/>
                  </a:lnTo>
                  <a:lnTo>
                    <a:pt x="69770" y="742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66627" y="1488861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19129" y="59940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13985" y="1425690"/>
              <a:ext cx="200043" cy="610654"/>
            </a:xfrm>
            <a:custGeom>
              <a:avLst/>
              <a:gdLst/>
              <a:ahLst/>
              <a:cxnLst/>
              <a:rect l="0" t="0" r="0" b="0"/>
              <a:pathLst>
                <a:path w="200043" h="610654">
                  <a:moveTo>
                    <a:pt x="200042" y="0"/>
                  </a:moveTo>
                  <a:lnTo>
                    <a:pt x="185388" y="55141"/>
                  </a:lnTo>
                  <a:lnTo>
                    <a:pt x="164608" y="110934"/>
                  </a:lnTo>
                  <a:lnTo>
                    <a:pt x="144307" y="167813"/>
                  </a:lnTo>
                  <a:lnTo>
                    <a:pt x="118064" y="221014"/>
                  </a:lnTo>
                  <a:lnTo>
                    <a:pt x="97392" y="282135"/>
                  </a:lnTo>
                  <a:lnTo>
                    <a:pt x="75953" y="337183"/>
                  </a:lnTo>
                  <a:lnTo>
                    <a:pt x="60106" y="393117"/>
                  </a:lnTo>
                  <a:lnTo>
                    <a:pt x="45711" y="449226"/>
                  </a:lnTo>
                  <a:lnTo>
                    <a:pt x="31603" y="502250"/>
                  </a:lnTo>
                  <a:lnTo>
                    <a:pt x="14040" y="564835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66668" y="1141420"/>
              <a:ext cx="156249" cy="694882"/>
            </a:xfrm>
            <a:custGeom>
              <a:avLst/>
              <a:gdLst/>
              <a:ahLst/>
              <a:cxnLst/>
              <a:rect l="0" t="0" r="0" b="0"/>
              <a:pathLst>
                <a:path w="156249" h="694882">
                  <a:moveTo>
                    <a:pt x="0" y="0"/>
                  </a:moveTo>
                  <a:lnTo>
                    <a:pt x="53876" y="55045"/>
                  </a:lnTo>
                  <a:lnTo>
                    <a:pt x="91881" y="106453"/>
                  </a:lnTo>
                  <a:lnTo>
                    <a:pt x="122238" y="169563"/>
                  </a:lnTo>
                  <a:lnTo>
                    <a:pt x="144857" y="226994"/>
                  </a:lnTo>
                  <a:lnTo>
                    <a:pt x="152118" y="254134"/>
                  </a:lnTo>
                  <a:lnTo>
                    <a:pt x="156206" y="308876"/>
                  </a:lnTo>
                  <a:lnTo>
                    <a:pt x="156248" y="366040"/>
                  </a:lnTo>
                  <a:lnTo>
                    <a:pt x="146375" y="421695"/>
                  </a:lnTo>
                  <a:lnTo>
                    <a:pt x="129717" y="482998"/>
                  </a:lnTo>
                  <a:lnTo>
                    <a:pt x="106698" y="536781"/>
                  </a:lnTo>
                  <a:lnTo>
                    <a:pt x="81757" y="597907"/>
                  </a:lnTo>
                  <a:lnTo>
                    <a:pt x="48808" y="652475"/>
                  </a:lnTo>
                  <a:lnTo>
                    <a:pt x="21057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03196" y="3407153"/>
            <a:ext cx="3920898" cy="789638"/>
            <a:chOff x="503196" y="3407153"/>
            <a:chExt cx="3920898" cy="789638"/>
          </a:xfrm>
        </p:grpSpPr>
        <p:sp>
          <p:nvSpPr>
            <p:cNvPr id="81" name="Freeform 80"/>
            <p:cNvSpPr/>
            <p:nvPr/>
          </p:nvSpPr>
          <p:spPr>
            <a:xfrm>
              <a:off x="503196" y="377565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87940" y="12724"/>
                  </a:lnTo>
                  <a:lnTo>
                    <a:pt x="25272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13807" y="3638780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42114" y="0"/>
                  </a:moveTo>
                  <a:lnTo>
                    <a:pt x="18395" y="58617"/>
                  </a:lnTo>
                  <a:lnTo>
                    <a:pt x="12860" y="110174"/>
                  </a:lnTo>
                  <a:lnTo>
                    <a:pt x="11219" y="169904"/>
                  </a:lnTo>
                  <a:lnTo>
                    <a:pt x="5144" y="226467"/>
                  </a:lnTo>
                  <a:lnTo>
                    <a:pt x="8252" y="282340"/>
                  </a:lnTo>
                  <a:lnTo>
                    <a:pt x="6960" y="33410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2709" y="3575609"/>
              <a:ext cx="473783" cy="94757"/>
            </a:xfrm>
            <a:custGeom>
              <a:avLst/>
              <a:gdLst/>
              <a:ahLst/>
              <a:cxnLst/>
              <a:rect l="0" t="0" r="0" b="0"/>
              <a:pathLst>
                <a:path w="473783" h="94757">
                  <a:moveTo>
                    <a:pt x="473782" y="0"/>
                  </a:moveTo>
                  <a:lnTo>
                    <a:pt x="424851" y="19786"/>
                  </a:lnTo>
                  <a:lnTo>
                    <a:pt x="373886" y="31209"/>
                  </a:lnTo>
                  <a:lnTo>
                    <a:pt x="314332" y="42003"/>
                  </a:lnTo>
                  <a:lnTo>
                    <a:pt x="258472" y="49490"/>
                  </a:lnTo>
                  <a:lnTo>
                    <a:pt x="203264" y="57609"/>
                  </a:lnTo>
                  <a:lnTo>
                    <a:pt x="152643" y="67112"/>
                  </a:lnTo>
                  <a:lnTo>
                    <a:pt x="93191" y="77337"/>
                  </a:lnTo>
                  <a:lnTo>
                    <a:pt x="30539" y="9010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000904" y="3775818"/>
              <a:ext cx="173206" cy="234480"/>
            </a:xfrm>
            <a:custGeom>
              <a:avLst/>
              <a:gdLst/>
              <a:ahLst/>
              <a:cxnLst/>
              <a:rect l="0" t="0" r="0" b="0"/>
              <a:pathLst>
                <a:path w="173206" h="234480">
                  <a:moveTo>
                    <a:pt x="102416" y="20890"/>
                  </a:moveTo>
                  <a:lnTo>
                    <a:pt x="49389" y="50198"/>
                  </a:lnTo>
                  <a:lnTo>
                    <a:pt x="23663" y="75977"/>
                  </a:lnTo>
                  <a:lnTo>
                    <a:pt x="6812" y="111431"/>
                  </a:lnTo>
                  <a:lnTo>
                    <a:pt x="0" y="151572"/>
                  </a:lnTo>
                  <a:lnTo>
                    <a:pt x="4645" y="176067"/>
                  </a:lnTo>
                  <a:lnTo>
                    <a:pt x="20415" y="206468"/>
                  </a:lnTo>
                  <a:lnTo>
                    <a:pt x="34386" y="221522"/>
                  </a:lnTo>
                  <a:lnTo>
                    <a:pt x="52293" y="232112"/>
                  </a:lnTo>
                  <a:lnTo>
                    <a:pt x="75070" y="234479"/>
                  </a:lnTo>
                  <a:lnTo>
                    <a:pt x="99621" y="230462"/>
                  </a:lnTo>
                  <a:lnTo>
                    <a:pt x="122231" y="220878"/>
                  </a:lnTo>
                  <a:lnTo>
                    <a:pt x="149101" y="196739"/>
                  </a:lnTo>
                  <a:lnTo>
                    <a:pt x="166292" y="167359"/>
                  </a:lnTo>
                  <a:lnTo>
                    <a:pt x="173205" y="125250"/>
                  </a:lnTo>
                  <a:lnTo>
                    <a:pt x="169664" y="75728"/>
                  </a:lnTo>
                  <a:lnTo>
                    <a:pt x="155617" y="35188"/>
                  </a:lnTo>
                  <a:lnTo>
                    <a:pt x="131048" y="6539"/>
                  </a:lnTo>
                  <a:lnTo>
                    <a:pt x="121504" y="1964"/>
                  </a:lnTo>
                  <a:lnTo>
                    <a:pt x="101541" y="0"/>
                  </a:lnTo>
                  <a:lnTo>
                    <a:pt x="94814" y="1114"/>
                  </a:lnTo>
                  <a:lnTo>
                    <a:pt x="90329" y="3027"/>
                  </a:lnTo>
                  <a:lnTo>
                    <a:pt x="81359" y="103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236065" y="3775650"/>
              <a:ext cx="148442" cy="223223"/>
            </a:xfrm>
            <a:custGeom>
              <a:avLst/>
              <a:gdLst/>
              <a:ahLst/>
              <a:cxnLst/>
              <a:rect l="0" t="0" r="0" b="0"/>
              <a:pathLst>
                <a:path w="148442" h="223223">
                  <a:moveTo>
                    <a:pt x="14654" y="21057"/>
                  </a:moveTo>
                  <a:lnTo>
                    <a:pt x="0" y="70609"/>
                  </a:lnTo>
                  <a:lnTo>
                    <a:pt x="2098" y="130844"/>
                  </a:lnTo>
                  <a:lnTo>
                    <a:pt x="5865" y="173560"/>
                  </a:lnTo>
                  <a:lnTo>
                    <a:pt x="15037" y="197631"/>
                  </a:lnTo>
                  <a:lnTo>
                    <a:pt x="30032" y="213788"/>
                  </a:lnTo>
                  <a:lnTo>
                    <a:pt x="38944" y="219734"/>
                  </a:lnTo>
                  <a:lnTo>
                    <a:pt x="58205" y="223222"/>
                  </a:lnTo>
                  <a:lnTo>
                    <a:pt x="68255" y="222514"/>
                  </a:lnTo>
                  <a:lnTo>
                    <a:pt x="88780" y="212369"/>
                  </a:lnTo>
                  <a:lnTo>
                    <a:pt x="108430" y="194992"/>
                  </a:lnTo>
                  <a:lnTo>
                    <a:pt x="136990" y="148829"/>
                  </a:lnTo>
                  <a:lnTo>
                    <a:pt x="145065" y="125807"/>
                  </a:lnTo>
                  <a:lnTo>
                    <a:pt x="148441" y="86539"/>
                  </a:lnTo>
                  <a:lnTo>
                    <a:pt x="141382" y="46439"/>
                  </a:lnTo>
                  <a:lnTo>
                    <a:pt x="128502" y="15320"/>
                  </a:lnTo>
                  <a:lnTo>
                    <a:pt x="127988" y="10213"/>
                  </a:lnTo>
                  <a:lnTo>
                    <a:pt x="13046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442441" y="3701951"/>
              <a:ext cx="155720" cy="266746"/>
            </a:xfrm>
            <a:custGeom>
              <a:avLst/>
              <a:gdLst/>
              <a:ahLst/>
              <a:cxnLst/>
              <a:rect l="0" t="0" r="0" b="0"/>
              <a:pathLst>
                <a:path w="155720" h="266746">
                  <a:moveTo>
                    <a:pt x="8320" y="147399"/>
                  </a:moveTo>
                  <a:lnTo>
                    <a:pt x="37001" y="210827"/>
                  </a:lnTo>
                  <a:lnTo>
                    <a:pt x="62934" y="263246"/>
                  </a:lnTo>
                  <a:lnTo>
                    <a:pt x="63447" y="266745"/>
                  </a:lnTo>
                  <a:lnTo>
                    <a:pt x="61449" y="265567"/>
                  </a:lnTo>
                  <a:lnTo>
                    <a:pt x="57777" y="261272"/>
                  </a:lnTo>
                  <a:lnTo>
                    <a:pt x="30835" y="200410"/>
                  </a:lnTo>
                  <a:lnTo>
                    <a:pt x="8974" y="147448"/>
                  </a:lnTo>
                  <a:lnTo>
                    <a:pt x="2761" y="124024"/>
                  </a:lnTo>
                  <a:lnTo>
                    <a:pt x="0" y="94116"/>
                  </a:lnTo>
                  <a:lnTo>
                    <a:pt x="5012" y="70686"/>
                  </a:lnTo>
                  <a:lnTo>
                    <a:pt x="27294" y="30990"/>
                  </a:lnTo>
                  <a:lnTo>
                    <a:pt x="43659" y="16503"/>
                  </a:lnTo>
                  <a:lnTo>
                    <a:pt x="63800" y="7334"/>
                  </a:lnTo>
                  <a:lnTo>
                    <a:pt x="114859" y="1449"/>
                  </a:lnTo>
                  <a:lnTo>
                    <a:pt x="15571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692916" y="3733536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21789" y="167435"/>
                  </a:lnTo>
                  <a:lnTo>
                    <a:pt x="31802" y="193500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03445" y="362825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29575" y="3696361"/>
              <a:ext cx="169096" cy="255172"/>
            </a:xfrm>
            <a:custGeom>
              <a:avLst/>
              <a:gdLst/>
              <a:ahLst/>
              <a:cxnLst/>
              <a:rect l="0" t="0" r="0" b="0"/>
              <a:pathLst>
                <a:path w="169096" h="255172">
                  <a:moveTo>
                    <a:pt x="105497" y="5590"/>
                  </a:moveTo>
                  <a:lnTo>
                    <a:pt x="88729" y="0"/>
                  </a:lnTo>
                  <a:lnTo>
                    <a:pt x="71138" y="376"/>
                  </a:lnTo>
                  <a:lnTo>
                    <a:pt x="51622" y="5612"/>
                  </a:lnTo>
                  <a:lnTo>
                    <a:pt x="13616" y="28038"/>
                  </a:lnTo>
                  <a:lnTo>
                    <a:pt x="5638" y="34593"/>
                  </a:lnTo>
                  <a:lnTo>
                    <a:pt x="1490" y="42473"/>
                  </a:lnTo>
                  <a:lnTo>
                    <a:pt x="0" y="60587"/>
                  </a:lnTo>
                  <a:lnTo>
                    <a:pt x="3580" y="67991"/>
                  </a:lnTo>
                  <a:lnTo>
                    <a:pt x="16917" y="79337"/>
                  </a:lnTo>
                  <a:lnTo>
                    <a:pt x="72529" y="99891"/>
                  </a:lnTo>
                  <a:lnTo>
                    <a:pt x="93184" y="108333"/>
                  </a:lnTo>
                  <a:lnTo>
                    <a:pt x="138465" y="139540"/>
                  </a:lnTo>
                  <a:lnTo>
                    <a:pt x="163488" y="171361"/>
                  </a:lnTo>
                  <a:lnTo>
                    <a:pt x="169095" y="193910"/>
                  </a:lnTo>
                  <a:lnTo>
                    <a:pt x="168953" y="204836"/>
                  </a:lnTo>
                  <a:lnTo>
                    <a:pt x="162555" y="223215"/>
                  </a:lnTo>
                  <a:lnTo>
                    <a:pt x="157574" y="231392"/>
                  </a:lnTo>
                  <a:lnTo>
                    <a:pt x="142680" y="243596"/>
                  </a:lnTo>
                  <a:lnTo>
                    <a:pt x="123192" y="251751"/>
                  </a:lnTo>
                  <a:lnTo>
                    <a:pt x="87083" y="255171"/>
                  </a:lnTo>
                  <a:lnTo>
                    <a:pt x="55977" y="249295"/>
                  </a:lnTo>
                  <a:lnTo>
                    <a:pt x="31797" y="2372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71942" y="3729881"/>
              <a:ext cx="273742" cy="237551"/>
            </a:xfrm>
            <a:custGeom>
              <a:avLst/>
              <a:gdLst/>
              <a:ahLst/>
              <a:cxnLst/>
              <a:rect l="0" t="0" r="0" b="0"/>
              <a:pathLst>
                <a:path w="273742" h="237551">
                  <a:moveTo>
                    <a:pt x="0" y="98412"/>
                  </a:moveTo>
                  <a:lnTo>
                    <a:pt x="14654" y="157029"/>
                  </a:lnTo>
                  <a:lnTo>
                    <a:pt x="22132" y="210033"/>
                  </a:lnTo>
                  <a:lnTo>
                    <a:pt x="33984" y="237550"/>
                  </a:lnTo>
                  <a:lnTo>
                    <a:pt x="34354" y="236794"/>
                  </a:lnTo>
                  <a:lnTo>
                    <a:pt x="12043" y="180000"/>
                  </a:lnTo>
                  <a:lnTo>
                    <a:pt x="2379" y="125966"/>
                  </a:lnTo>
                  <a:lnTo>
                    <a:pt x="705" y="84219"/>
                  </a:lnTo>
                  <a:lnTo>
                    <a:pt x="3979" y="72572"/>
                  </a:lnTo>
                  <a:lnTo>
                    <a:pt x="16976" y="53393"/>
                  </a:lnTo>
                  <a:lnTo>
                    <a:pt x="25356" y="48512"/>
                  </a:lnTo>
                  <a:lnTo>
                    <a:pt x="44024" y="46209"/>
                  </a:lnTo>
                  <a:lnTo>
                    <a:pt x="52746" y="49572"/>
                  </a:lnTo>
                  <a:lnTo>
                    <a:pt x="90799" y="84182"/>
                  </a:lnTo>
                  <a:lnTo>
                    <a:pt x="118065" y="120818"/>
                  </a:lnTo>
                  <a:lnTo>
                    <a:pt x="128439" y="143265"/>
                  </a:lnTo>
                  <a:lnTo>
                    <a:pt x="122985" y="133165"/>
                  </a:lnTo>
                  <a:lnTo>
                    <a:pt x="117230" y="81317"/>
                  </a:lnTo>
                  <a:lnTo>
                    <a:pt x="118573" y="40054"/>
                  </a:lnTo>
                  <a:lnTo>
                    <a:pt x="127178" y="16324"/>
                  </a:lnTo>
                  <a:lnTo>
                    <a:pt x="135088" y="8591"/>
                  </a:lnTo>
                  <a:lnTo>
                    <a:pt x="156355" y="0"/>
                  </a:lnTo>
                  <a:lnTo>
                    <a:pt x="181405" y="2421"/>
                  </a:lnTo>
                  <a:lnTo>
                    <a:pt x="205797" y="12465"/>
                  </a:lnTo>
                  <a:lnTo>
                    <a:pt x="224436" y="28628"/>
                  </a:lnTo>
                  <a:lnTo>
                    <a:pt x="242495" y="57458"/>
                  </a:lnTo>
                  <a:lnTo>
                    <a:pt x="257907" y="99811"/>
                  </a:lnTo>
                  <a:lnTo>
                    <a:pt x="265284" y="145785"/>
                  </a:lnTo>
                  <a:lnTo>
                    <a:pt x="273741" y="1721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712978" y="3407153"/>
              <a:ext cx="169659" cy="621182"/>
            </a:xfrm>
            <a:custGeom>
              <a:avLst/>
              <a:gdLst/>
              <a:ahLst/>
              <a:cxnLst/>
              <a:rect l="0" t="0" r="0" b="0"/>
              <a:pathLst>
                <a:path w="169659" h="621182">
                  <a:moveTo>
                    <a:pt x="148601" y="0"/>
                  </a:moveTo>
                  <a:lnTo>
                    <a:pt x="92942" y="45781"/>
                  </a:lnTo>
                  <a:lnTo>
                    <a:pt x="66599" y="77905"/>
                  </a:lnTo>
                  <a:lnTo>
                    <a:pt x="36737" y="136271"/>
                  </a:lnTo>
                  <a:lnTo>
                    <a:pt x="20960" y="192455"/>
                  </a:lnTo>
                  <a:lnTo>
                    <a:pt x="3287" y="253556"/>
                  </a:lnTo>
                  <a:lnTo>
                    <a:pt x="0" y="316113"/>
                  </a:lnTo>
                  <a:lnTo>
                    <a:pt x="846" y="367924"/>
                  </a:lnTo>
                  <a:lnTo>
                    <a:pt x="12275" y="418500"/>
                  </a:lnTo>
                  <a:lnTo>
                    <a:pt x="30479" y="470531"/>
                  </a:lnTo>
                  <a:lnTo>
                    <a:pt x="67651" y="529925"/>
                  </a:lnTo>
                  <a:lnTo>
                    <a:pt x="107135" y="577679"/>
                  </a:lnTo>
                  <a:lnTo>
                    <a:pt x="169658" y="6211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36438" y="3638780"/>
              <a:ext cx="14655" cy="305327"/>
            </a:xfrm>
            <a:custGeom>
              <a:avLst/>
              <a:gdLst/>
              <a:ahLst/>
              <a:cxnLst/>
              <a:rect l="0" t="0" r="0" b="0"/>
              <a:pathLst>
                <a:path w="14655" h="305327">
                  <a:moveTo>
                    <a:pt x="14654" y="0"/>
                  </a:moveTo>
                  <a:lnTo>
                    <a:pt x="0" y="58617"/>
                  </a:lnTo>
                  <a:lnTo>
                    <a:pt x="2098" y="121196"/>
                  </a:lnTo>
                  <a:lnTo>
                    <a:pt x="3525" y="172520"/>
                  </a:lnTo>
                  <a:lnTo>
                    <a:pt x="3948" y="224772"/>
                  </a:lnTo>
                  <a:lnTo>
                    <a:pt x="4091" y="282352"/>
                  </a:lnTo>
                  <a:lnTo>
                    <a:pt x="4126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03693" y="3596666"/>
              <a:ext cx="347442" cy="63172"/>
            </a:xfrm>
            <a:custGeom>
              <a:avLst/>
              <a:gdLst/>
              <a:ahLst/>
              <a:cxnLst/>
              <a:rect l="0" t="0" r="0" b="0"/>
              <a:pathLst>
                <a:path w="347442" h="63172">
                  <a:moveTo>
                    <a:pt x="347441" y="0"/>
                  </a:moveTo>
                  <a:lnTo>
                    <a:pt x="290176" y="3120"/>
                  </a:lnTo>
                  <a:lnTo>
                    <a:pt x="240786" y="8333"/>
                  </a:lnTo>
                  <a:lnTo>
                    <a:pt x="182874" y="15684"/>
                  </a:lnTo>
                  <a:lnTo>
                    <a:pt x="123167" y="28401"/>
                  </a:lnTo>
                  <a:lnTo>
                    <a:pt x="68913" y="42178"/>
                  </a:lnTo>
                  <a:lnTo>
                    <a:pt x="28998" y="5266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21577" y="3757607"/>
              <a:ext cx="172243" cy="188400"/>
            </a:xfrm>
            <a:custGeom>
              <a:avLst/>
              <a:gdLst/>
              <a:ahLst/>
              <a:cxnLst/>
              <a:rect l="0" t="0" r="0" b="0"/>
              <a:pathLst>
                <a:path w="172243" h="188400">
                  <a:moveTo>
                    <a:pt x="13743" y="70686"/>
                  </a:moveTo>
                  <a:lnTo>
                    <a:pt x="62674" y="79020"/>
                  </a:lnTo>
                  <a:lnTo>
                    <a:pt x="104280" y="77444"/>
                  </a:lnTo>
                  <a:lnTo>
                    <a:pt x="149780" y="66432"/>
                  </a:lnTo>
                  <a:lnTo>
                    <a:pt x="158246" y="60831"/>
                  </a:lnTo>
                  <a:lnTo>
                    <a:pt x="170773" y="45249"/>
                  </a:lnTo>
                  <a:lnTo>
                    <a:pt x="172242" y="37350"/>
                  </a:lnTo>
                  <a:lnTo>
                    <a:pt x="170882" y="29745"/>
                  </a:lnTo>
                  <a:lnTo>
                    <a:pt x="167636" y="22335"/>
                  </a:lnTo>
                  <a:lnTo>
                    <a:pt x="154670" y="10982"/>
                  </a:lnTo>
                  <a:lnTo>
                    <a:pt x="136038" y="3207"/>
                  </a:lnTo>
                  <a:lnTo>
                    <a:pt x="99242" y="0"/>
                  </a:lnTo>
                  <a:lnTo>
                    <a:pt x="61043" y="7108"/>
                  </a:lnTo>
                  <a:lnTo>
                    <a:pt x="33867" y="23512"/>
                  </a:lnTo>
                  <a:lnTo>
                    <a:pt x="12167" y="44360"/>
                  </a:lnTo>
                  <a:lnTo>
                    <a:pt x="2124" y="62495"/>
                  </a:lnTo>
                  <a:lnTo>
                    <a:pt x="0" y="85373"/>
                  </a:lnTo>
                  <a:lnTo>
                    <a:pt x="4126" y="111139"/>
                  </a:lnTo>
                  <a:lnTo>
                    <a:pt x="19602" y="149613"/>
                  </a:lnTo>
                  <a:lnTo>
                    <a:pt x="32335" y="168545"/>
                  </a:lnTo>
                  <a:lnTo>
                    <a:pt x="52032" y="181640"/>
                  </a:lnTo>
                  <a:lnTo>
                    <a:pt x="63835" y="186769"/>
                  </a:lnTo>
                  <a:lnTo>
                    <a:pt x="108394" y="188399"/>
                  </a:lnTo>
                  <a:lnTo>
                    <a:pt x="132239" y="181105"/>
                  </a:lnTo>
                  <a:lnTo>
                    <a:pt x="161142" y="1654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345890" y="3744065"/>
              <a:ext cx="115815" cy="192218"/>
            </a:xfrm>
            <a:custGeom>
              <a:avLst/>
              <a:gdLst/>
              <a:ahLst/>
              <a:cxnLst/>
              <a:rect l="0" t="0" r="0" b="0"/>
              <a:pathLst>
                <a:path w="115815" h="192218">
                  <a:moveTo>
                    <a:pt x="0" y="115813"/>
                  </a:moveTo>
                  <a:lnTo>
                    <a:pt x="17959" y="169688"/>
                  </a:lnTo>
                  <a:lnTo>
                    <a:pt x="25859" y="192217"/>
                  </a:lnTo>
                  <a:lnTo>
                    <a:pt x="13227" y="137536"/>
                  </a:lnTo>
                  <a:lnTo>
                    <a:pt x="6659" y="111040"/>
                  </a:lnTo>
                  <a:lnTo>
                    <a:pt x="9199" y="86786"/>
                  </a:lnTo>
                  <a:lnTo>
                    <a:pt x="18127" y="65478"/>
                  </a:lnTo>
                  <a:lnTo>
                    <a:pt x="29893" y="48208"/>
                  </a:lnTo>
                  <a:lnTo>
                    <a:pt x="60850" y="2533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09103" y="3565080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1170" y="49263"/>
                  </a:lnTo>
                  <a:lnTo>
                    <a:pt x="5214" y="110294"/>
                  </a:lnTo>
                  <a:lnTo>
                    <a:pt x="4665" y="155123"/>
                  </a:lnTo>
                  <a:lnTo>
                    <a:pt x="8791" y="212859"/>
                  </a:lnTo>
                  <a:lnTo>
                    <a:pt x="10014" y="271300"/>
                  </a:lnTo>
                  <a:lnTo>
                    <a:pt x="13496" y="322541"/>
                  </a:lnTo>
                  <a:lnTo>
                    <a:pt x="18817" y="364240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82761" y="3712479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9065"/>
                  </a:lnTo>
                  <a:lnTo>
                    <a:pt x="118836" y="17475"/>
                  </a:lnTo>
                  <a:lnTo>
                    <a:pt x="63075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45973" y="3796707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3120" y="42692"/>
                  </a:lnTo>
                  <a:lnTo>
                    <a:pt x="17958" y="102068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45973" y="36703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42615" y="3791097"/>
              <a:ext cx="177101" cy="142508"/>
            </a:xfrm>
            <a:custGeom>
              <a:avLst/>
              <a:gdLst/>
              <a:ahLst/>
              <a:cxnLst/>
              <a:rect l="0" t="0" r="0" b="0"/>
              <a:pathLst>
                <a:path w="177101" h="142508">
                  <a:moveTo>
                    <a:pt x="71815" y="79310"/>
                  </a:moveTo>
                  <a:lnTo>
                    <a:pt x="82993" y="68131"/>
                  </a:lnTo>
                  <a:lnTo>
                    <a:pt x="88481" y="50165"/>
                  </a:lnTo>
                  <a:lnTo>
                    <a:pt x="89944" y="38823"/>
                  </a:lnTo>
                  <a:lnTo>
                    <a:pt x="85332" y="19981"/>
                  </a:lnTo>
                  <a:lnTo>
                    <a:pt x="80826" y="11681"/>
                  </a:lnTo>
                  <a:lnTo>
                    <a:pt x="73143" y="6148"/>
                  </a:lnTo>
                  <a:lnTo>
                    <a:pt x="52128" y="0"/>
                  </a:lnTo>
                  <a:lnTo>
                    <a:pt x="30310" y="3507"/>
                  </a:lnTo>
                  <a:lnTo>
                    <a:pt x="19578" y="7717"/>
                  </a:lnTo>
                  <a:lnTo>
                    <a:pt x="12424" y="15204"/>
                  </a:lnTo>
                  <a:lnTo>
                    <a:pt x="4474" y="36000"/>
                  </a:lnTo>
                  <a:lnTo>
                    <a:pt x="0" y="74016"/>
                  </a:lnTo>
                  <a:lnTo>
                    <a:pt x="5192" y="98014"/>
                  </a:lnTo>
                  <a:lnTo>
                    <a:pt x="16468" y="119208"/>
                  </a:lnTo>
                  <a:lnTo>
                    <a:pt x="33178" y="136426"/>
                  </a:lnTo>
                  <a:lnTo>
                    <a:pt x="42547" y="140784"/>
                  </a:lnTo>
                  <a:lnTo>
                    <a:pt x="62316" y="142507"/>
                  </a:lnTo>
                  <a:lnTo>
                    <a:pt x="71332" y="138988"/>
                  </a:lnTo>
                  <a:lnTo>
                    <a:pt x="87588" y="125721"/>
                  </a:lnTo>
                  <a:lnTo>
                    <a:pt x="104304" y="92931"/>
                  </a:lnTo>
                  <a:lnTo>
                    <a:pt x="113197" y="49288"/>
                  </a:lnTo>
                  <a:lnTo>
                    <a:pt x="115780" y="51107"/>
                  </a:lnTo>
                  <a:lnTo>
                    <a:pt x="144193" y="106120"/>
                  </a:lnTo>
                  <a:lnTo>
                    <a:pt x="150483" y="108882"/>
                  </a:lnTo>
                  <a:lnTo>
                    <a:pt x="157015" y="108383"/>
                  </a:lnTo>
                  <a:lnTo>
                    <a:pt x="177100" y="1003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51300" y="3786178"/>
              <a:ext cx="94757" cy="118520"/>
            </a:xfrm>
            <a:custGeom>
              <a:avLst/>
              <a:gdLst/>
              <a:ahLst/>
              <a:cxnLst/>
              <a:rect l="0" t="0" r="0" b="0"/>
              <a:pathLst>
                <a:path w="94757" h="118520">
                  <a:moveTo>
                    <a:pt x="0" y="42115"/>
                  </a:moveTo>
                  <a:lnTo>
                    <a:pt x="17958" y="95989"/>
                  </a:lnTo>
                  <a:lnTo>
                    <a:pt x="25858" y="118519"/>
                  </a:lnTo>
                  <a:lnTo>
                    <a:pt x="20659" y="99198"/>
                  </a:lnTo>
                  <a:lnTo>
                    <a:pt x="4774" y="50747"/>
                  </a:lnTo>
                  <a:lnTo>
                    <a:pt x="3182" y="37341"/>
                  </a:lnTo>
                  <a:lnTo>
                    <a:pt x="5631" y="26064"/>
                  </a:lnTo>
                  <a:lnTo>
                    <a:pt x="17710" y="7295"/>
                  </a:lnTo>
                  <a:lnTo>
                    <a:pt x="25845" y="2524"/>
                  </a:lnTo>
                  <a:lnTo>
                    <a:pt x="64117" y="15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167113" y="3849350"/>
              <a:ext cx="42115" cy="52643"/>
            </a:xfrm>
            <a:custGeom>
              <a:avLst/>
              <a:gdLst/>
              <a:ahLst/>
              <a:cxnLst/>
              <a:rect l="0" t="0" r="0" b="0"/>
              <a:pathLst>
                <a:path w="42115" h="52643">
                  <a:moveTo>
                    <a:pt x="0" y="0"/>
                  </a:moveTo>
                  <a:lnTo>
                    <a:pt x="42114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35528" y="3765122"/>
              <a:ext cx="126343" cy="431669"/>
            </a:xfrm>
            <a:custGeom>
              <a:avLst/>
              <a:gdLst/>
              <a:ahLst/>
              <a:cxnLst/>
              <a:rect l="0" t="0" r="0" b="0"/>
              <a:pathLst>
                <a:path w="126343" h="431669">
                  <a:moveTo>
                    <a:pt x="126342" y="0"/>
                  </a:moveTo>
                  <a:lnTo>
                    <a:pt x="117277" y="58616"/>
                  </a:lnTo>
                  <a:lnTo>
                    <a:pt x="104553" y="121453"/>
                  </a:lnTo>
                  <a:lnTo>
                    <a:pt x="91102" y="175938"/>
                  </a:lnTo>
                  <a:lnTo>
                    <a:pt x="73680" y="231226"/>
                  </a:lnTo>
                  <a:lnTo>
                    <a:pt x="54979" y="286556"/>
                  </a:lnTo>
                  <a:lnTo>
                    <a:pt x="33780" y="346159"/>
                  </a:lnTo>
                  <a:lnTo>
                    <a:pt x="14327" y="40671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314512" y="3575609"/>
              <a:ext cx="109582" cy="547483"/>
            </a:xfrm>
            <a:custGeom>
              <a:avLst/>
              <a:gdLst/>
              <a:ahLst/>
              <a:cxnLst/>
              <a:rect l="0" t="0" r="0" b="0"/>
              <a:pathLst>
                <a:path w="109582" h="547483">
                  <a:moveTo>
                    <a:pt x="0" y="0"/>
                  </a:moveTo>
                  <a:lnTo>
                    <a:pt x="34747" y="53875"/>
                  </a:lnTo>
                  <a:lnTo>
                    <a:pt x="61233" y="116626"/>
                  </a:lnTo>
                  <a:lnTo>
                    <a:pt x="81184" y="166227"/>
                  </a:lnTo>
                  <a:lnTo>
                    <a:pt x="100481" y="222088"/>
                  </a:lnTo>
                  <a:lnTo>
                    <a:pt x="109581" y="278323"/>
                  </a:lnTo>
                  <a:lnTo>
                    <a:pt x="107974" y="322961"/>
                  </a:lnTo>
                  <a:lnTo>
                    <a:pt x="100493" y="382951"/>
                  </a:lnTo>
                  <a:lnTo>
                    <a:pt x="79689" y="437771"/>
                  </a:lnTo>
                  <a:lnTo>
                    <a:pt x="39321" y="498185"/>
                  </a:lnTo>
                  <a:lnTo>
                    <a:pt x="10529" y="547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924543" y="4259961"/>
            <a:ext cx="3915139" cy="758053"/>
            <a:chOff x="1924543" y="4259961"/>
            <a:chExt cx="3915139" cy="758053"/>
          </a:xfrm>
        </p:grpSpPr>
        <p:sp>
          <p:nvSpPr>
            <p:cNvPr id="106" name="Freeform 105"/>
            <p:cNvSpPr/>
            <p:nvPr/>
          </p:nvSpPr>
          <p:spPr>
            <a:xfrm>
              <a:off x="1924543" y="4511835"/>
              <a:ext cx="200043" cy="107144"/>
            </a:xfrm>
            <a:custGeom>
              <a:avLst/>
              <a:gdLst/>
              <a:ahLst/>
              <a:cxnLst/>
              <a:rect l="0" t="0" r="0" b="0"/>
              <a:pathLst>
                <a:path w="200043" h="107144">
                  <a:moveTo>
                    <a:pt x="0" y="11339"/>
                  </a:moveTo>
                  <a:lnTo>
                    <a:pt x="0" y="33696"/>
                  </a:lnTo>
                  <a:lnTo>
                    <a:pt x="6239" y="50911"/>
                  </a:lnTo>
                  <a:lnTo>
                    <a:pt x="29851" y="94279"/>
                  </a:lnTo>
                  <a:lnTo>
                    <a:pt x="46022" y="105913"/>
                  </a:lnTo>
                  <a:lnTo>
                    <a:pt x="54078" y="107143"/>
                  </a:lnTo>
                  <a:lnTo>
                    <a:pt x="61789" y="105624"/>
                  </a:lnTo>
                  <a:lnTo>
                    <a:pt x="69268" y="102272"/>
                  </a:lnTo>
                  <a:lnTo>
                    <a:pt x="80699" y="89188"/>
                  </a:lnTo>
                  <a:lnTo>
                    <a:pt x="108095" y="31836"/>
                  </a:lnTo>
                  <a:lnTo>
                    <a:pt x="121742" y="13429"/>
                  </a:lnTo>
                  <a:lnTo>
                    <a:pt x="139505" y="1349"/>
                  </a:lnTo>
                  <a:lnTo>
                    <a:pt x="149156" y="0"/>
                  </a:lnTo>
                  <a:lnTo>
                    <a:pt x="169237" y="4740"/>
                  </a:lnTo>
                  <a:lnTo>
                    <a:pt x="183621" y="14645"/>
                  </a:lnTo>
                  <a:lnTo>
                    <a:pt x="200042" y="323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245157" y="4333661"/>
              <a:ext cx="195283" cy="449628"/>
            </a:xfrm>
            <a:custGeom>
              <a:avLst/>
              <a:gdLst/>
              <a:ahLst/>
              <a:cxnLst/>
              <a:rect l="0" t="0" r="0" b="0"/>
              <a:pathLst>
                <a:path w="195283" h="449628">
                  <a:moveTo>
                    <a:pt x="5769" y="157927"/>
                  </a:moveTo>
                  <a:lnTo>
                    <a:pt x="5769" y="209977"/>
                  </a:lnTo>
                  <a:lnTo>
                    <a:pt x="11359" y="269464"/>
                  </a:lnTo>
                  <a:lnTo>
                    <a:pt x="16492" y="329481"/>
                  </a:lnTo>
                  <a:lnTo>
                    <a:pt x="24438" y="383797"/>
                  </a:lnTo>
                  <a:lnTo>
                    <a:pt x="26355" y="444569"/>
                  </a:lnTo>
                  <a:lnTo>
                    <a:pt x="26512" y="449627"/>
                  </a:lnTo>
                  <a:lnTo>
                    <a:pt x="25629" y="399069"/>
                  </a:lnTo>
                  <a:lnTo>
                    <a:pt x="18488" y="338444"/>
                  </a:lnTo>
                  <a:lnTo>
                    <a:pt x="16731" y="275473"/>
                  </a:lnTo>
                  <a:lnTo>
                    <a:pt x="10837" y="224081"/>
                  </a:lnTo>
                  <a:lnTo>
                    <a:pt x="5600" y="163889"/>
                  </a:lnTo>
                  <a:lnTo>
                    <a:pt x="0" y="128108"/>
                  </a:lnTo>
                  <a:lnTo>
                    <a:pt x="2425" y="106069"/>
                  </a:lnTo>
                  <a:lnTo>
                    <a:pt x="10522" y="87696"/>
                  </a:lnTo>
                  <a:lnTo>
                    <a:pt x="15957" y="79521"/>
                  </a:lnTo>
                  <a:lnTo>
                    <a:pt x="31354" y="67318"/>
                  </a:lnTo>
                  <a:lnTo>
                    <a:pt x="93514" y="39358"/>
                  </a:lnTo>
                  <a:lnTo>
                    <a:pt x="152245" y="15061"/>
                  </a:lnTo>
                  <a:lnTo>
                    <a:pt x="19528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303569" y="4586344"/>
              <a:ext cx="115814" cy="63172"/>
            </a:xfrm>
            <a:custGeom>
              <a:avLst/>
              <a:gdLst/>
              <a:ahLst/>
              <a:cxnLst/>
              <a:rect l="0" t="0" r="0" b="0"/>
              <a:pathLst>
                <a:path w="115814" h="63172">
                  <a:moveTo>
                    <a:pt x="115813" y="0"/>
                  </a:moveTo>
                  <a:lnTo>
                    <a:pt x="61939" y="1912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57547" y="4607401"/>
              <a:ext cx="134220" cy="163696"/>
            </a:xfrm>
            <a:custGeom>
              <a:avLst/>
              <a:gdLst/>
              <a:ahLst/>
              <a:cxnLst/>
              <a:rect l="0" t="0" r="0" b="0"/>
              <a:pathLst>
                <a:path w="134220" h="163696">
                  <a:moveTo>
                    <a:pt x="77649" y="21057"/>
                  </a:moveTo>
                  <a:lnTo>
                    <a:pt x="55292" y="21057"/>
                  </a:lnTo>
                  <a:lnTo>
                    <a:pt x="46367" y="24567"/>
                  </a:lnTo>
                  <a:lnTo>
                    <a:pt x="30211" y="37825"/>
                  </a:lnTo>
                  <a:lnTo>
                    <a:pt x="13550" y="65020"/>
                  </a:lnTo>
                  <a:lnTo>
                    <a:pt x="1205" y="95304"/>
                  </a:lnTo>
                  <a:lnTo>
                    <a:pt x="0" y="116057"/>
                  </a:lnTo>
                  <a:lnTo>
                    <a:pt x="4534" y="135809"/>
                  </a:lnTo>
                  <a:lnTo>
                    <a:pt x="14348" y="152387"/>
                  </a:lnTo>
                  <a:lnTo>
                    <a:pt x="22580" y="157743"/>
                  </a:lnTo>
                  <a:lnTo>
                    <a:pt x="44205" y="163695"/>
                  </a:lnTo>
                  <a:lnTo>
                    <a:pt x="77098" y="161456"/>
                  </a:lnTo>
                  <a:lnTo>
                    <a:pt x="95342" y="153257"/>
                  </a:lnTo>
                  <a:lnTo>
                    <a:pt x="103482" y="147795"/>
                  </a:lnTo>
                  <a:lnTo>
                    <a:pt x="115647" y="132367"/>
                  </a:lnTo>
                  <a:lnTo>
                    <a:pt x="132988" y="93867"/>
                  </a:lnTo>
                  <a:lnTo>
                    <a:pt x="134219" y="73305"/>
                  </a:lnTo>
                  <a:lnTo>
                    <a:pt x="129697" y="52467"/>
                  </a:lnTo>
                  <a:lnTo>
                    <a:pt x="113998" y="23345"/>
                  </a:lnTo>
                  <a:lnTo>
                    <a:pt x="8817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598367" y="4544231"/>
              <a:ext cx="168457" cy="184823"/>
            </a:xfrm>
            <a:custGeom>
              <a:avLst/>
              <a:gdLst/>
              <a:ahLst/>
              <a:cxnLst/>
              <a:rect l="0" t="0" r="0" b="0"/>
              <a:pathLst>
                <a:path w="168457" h="184823">
                  <a:moveTo>
                    <a:pt x="0" y="105285"/>
                  </a:moveTo>
                  <a:lnTo>
                    <a:pt x="24046" y="114860"/>
                  </a:lnTo>
                  <a:lnTo>
                    <a:pt x="65182" y="150277"/>
                  </a:lnTo>
                  <a:lnTo>
                    <a:pt x="84174" y="179837"/>
                  </a:lnTo>
                  <a:lnTo>
                    <a:pt x="85362" y="184232"/>
                  </a:lnTo>
                  <a:lnTo>
                    <a:pt x="83814" y="184822"/>
                  </a:lnTo>
                  <a:lnTo>
                    <a:pt x="80442" y="182876"/>
                  </a:lnTo>
                  <a:lnTo>
                    <a:pt x="64519" y="163370"/>
                  </a:lnTo>
                  <a:lnTo>
                    <a:pt x="42754" y="106810"/>
                  </a:lnTo>
                  <a:lnTo>
                    <a:pt x="37719" y="83736"/>
                  </a:lnTo>
                  <a:lnTo>
                    <a:pt x="39381" y="57883"/>
                  </a:lnTo>
                  <a:lnTo>
                    <a:pt x="47138" y="37034"/>
                  </a:lnTo>
                  <a:lnTo>
                    <a:pt x="52483" y="28199"/>
                  </a:lnTo>
                  <a:lnTo>
                    <a:pt x="60725" y="22309"/>
                  </a:lnTo>
                  <a:lnTo>
                    <a:pt x="115260" y="649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91985" y="4543683"/>
              <a:ext cx="122238" cy="211119"/>
            </a:xfrm>
            <a:custGeom>
              <a:avLst/>
              <a:gdLst/>
              <a:ahLst/>
              <a:cxnLst/>
              <a:rect l="0" t="0" r="0" b="0"/>
              <a:pathLst>
                <a:path w="122238" h="211119">
                  <a:moveTo>
                    <a:pt x="6423" y="84776"/>
                  </a:moveTo>
                  <a:lnTo>
                    <a:pt x="50386" y="99430"/>
                  </a:lnTo>
                  <a:lnTo>
                    <a:pt x="70416" y="99867"/>
                  </a:lnTo>
                  <a:lnTo>
                    <a:pt x="89847" y="94993"/>
                  </a:lnTo>
                  <a:lnTo>
                    <a:pt x="106282" y="85027"/>
                  </a:lnTo>
                  <a:lnTo>
                    <a:pt x="111600" y="76755"/>
                  </a:lnTo>
                  <a:lnTo>
                    <a:pt x="117509" y="55085"/>
                  </a:lnTo>
                  <a:lnTo>
                    <a:pt x="116745" y="45095"/>
                  </a:lnTo>
                  <a:lnTo>
                    <a:pt x="109658" y="27755"/>
                  </a:lnTo>
                  <a:lnTo>
                    <a:pt x="92513" y="4840"/>
                  </a:lnTo>
                  <a:lnTo>
                    <a:pt x="83704" y="1069"/>
                  </a:lnTo>
                  <a:lnTo>
                    <a:pt x="61437" y="0"/>
                  </a:lnTo>
                  <a:lnTo>
                    <a:pt x="42182" y="6543"/>
                  </a:lnTo>
                  <a:lnTo>
                    <a:pt x="25826" y="18420"/>
                  </a:lnTo>
                  <a:lnTo>
                    <a:pt x="10757" y="35397"/>
                  </a:lnTo>
                  <a:lnTo>
                    <a:pt x="2501" y="57760"/>
                  </a:lnTo>
                  <a:lnTo>
                    <a:pt x="0" y="83298"/>
                  </a:lnTo>
                  <a:lnTo>
                    <a:pt x="10936" y="146135"/>
                  </a:lnTo>
                  <a:lnTo>
                    <a:pt x="26348" y="173406"/>
                  </a:lnTo>
                  <a:lnTo>
                    <a:pt x="51322" y="196304"/>
                  </a:lnTo>
                  <a:lnTo>
                    <a:pt x="73951" y="204534"/>
                  </a:lnTo>
                  <a:lnTo>
                    <a:pt x="122237" y="211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95151" y="4507056"/>
              <a:ext cx="170080" cy="233979"/>
            </a:xfrm>
            <a:custGeom>
              <a:avLst/>
              <a:gdLst/>
              <a:ahLst/>
              <a:cxnLst/>
              <a:rect l="0" t="0" r="0" b="0"/>
              <a:pathLst>
                <a:path w="170080" h="233979">
                  <a:moveTo>
                    <a:pt x="87527" y="5589"/>
                  </a:moveTo>
                  <a:lnTo>
                    <a:pt x="65170" y="0"/>
                  </a:lnTo>
                  <a:lnTo>
                    <a:pt x="56245" y="693"/>
                  </a:lnTo>
                  <a:lnTo>
                    <a:pt x="40088" y="7703"/>
                  </a:lnTo>
                  <a:lnTo>
                    <a:pt x="17839" y="24803"/>
                  </a:lnTo>
                  <a:lnTo>
                    <a:pt x="2018" y="50277"/>
                  </a:lnTo>
                  <a:lnTo>
                    <a:pt x="0" y="73024"/>
                  </a:lnTo>
                  <a:lnTo>
                    <a:pt x="4172" y="96392"/>
                  </a:lnTo>
                  <a:lnTo>
                    <a:pt x="13825" y="114576"/>
                  </a:lnTo>
                  <a:lnTo>
                    <a:pt x="22015" y="120361"/>
                  </a:lnTo>
                  <a:lnTo>
                    <a:pt x="43593" y="126789"/>
                  </a:lnTo>
                  <a:lnTo>
                    <a:pt x="106149" y="134373"/>
                  </a:lnTo>
                  <a:lnTo>
                    <a:pt x="127389" y="141206"/>
                  </a:lnTo>
                  <a:lnTo>
                    <a:pt x="144628" y="152041"/>
                  </a:lnTo>
                  <a:lnTo>
                    <a:pt x="167487" y="176884"/>
                  </a:lnTo>
                  <a:lnTo>
                    <a:pt x="170079" y="186466"/>
                  </a:lnTo>
                  <a:lnTo>
                    <a:pt x="166721" y="206472"/>
                  </a:lnTo>
                  <a:lnTo>
                    <a:pt x="161380" y="214380"/>
                  </a:lnTo>
                  <a:lnTo>
                    <a:pt x="146087" y="226287"/>
                  </a:lnTo>
                  <a:lnTo>
                    <a:pt x="112157" y="233978"/>
                  </a:lnTo>
                  <a:lnTo>
                    <a:pt x="55941" y="2266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245545" y="4417889"/>
              <a:ext cx="47704" cy="326384"/>
            </a:xfrm>
            <a:custGeom>
              <a:avLst/>
              <a:gdLst/>
              <a:ahLst/>
              <a:cxnLst/>
              <a:rect l="0" t="0" r="0" b="0"/>
              <a:pathLst>
                <a:path w="47704" h="326384">
                  <a:moveTo>
                    <a:pt x="5589" y="0"/>
                  </a:moveTo>
                  <a:lnTo>
                    <a:pt x="0" y="16767"/>
                  </a:lnTo>
                  <a:lnTo>
                    <a:pt x="3272" y="70685"/>
                  </a:lnTo>
                  <a:lnTo>
                    <a:pt x="8251" y="131422"/>
                  </a:lnTo>
                  <a:lnTo>
                    <a:pt x="20152" y="189087"/>
                  </a:lnTo>
                  <a:lnTo>
                    <a:pt x="33769" y="248397"/>
                  </a:lnTo>
                  <a:lnTo>
                    <a:pt x="44604" y="298933"/>
                  </a:lnTo>
                  <a:lnTo>
                    <a:pt x="47703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166906" y="452317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7232" y="17958"/>
                  </a:lnTo>
                  <a:lnTo>
                    <a:pt x="64906" y="35149"/>
                  </a:lnTo>
                  <a:lnTo>
                    <a:pt x="11782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429207" y="4533702"/>
              <a:ext cx="152614" cy="231628"/>
            </a:xfrm>
            <a:custGeom>
              <a:avLst/>
              <a:gdLst/>
              <a:ahLst/>
              <a:cxnLst/>
              <a:rect l="0" t="0" r="0" b="0"/>
              <a:pathLst>
                <a:path w="152614" h="231628">
                  <a:moveTo>
                    <a:pt x="106196" y="0"/>
                  </a:moveTo>
                  <a:lnTo>
                    <a:pt x="83839" y="0"/>
                  </a:lnTo>
                  <a:lnTo>
                    <a:pt x="53169" y="11178"/>
                  </a:lnTo>
                  <a:lnTo>
                    <a:pt x="27443" y="34897"/>
                  </a:lnTo>
                  <a:lnTo>
                    <a:pt x="5003" y="64153"/>
                  </a:lnTo>
                  <a:lnTo>
                    <a:pt x="0" y="84664"/>
                  </a:lnTo>
                  <a:lnTo>
                    <a:pt x="304" y="95047"/>
                  </a:lnTo>
                  <a:lnTo>
                    <a:pt x="4016" y="103139"/>
                  </a:lnTo>
                  <a:lnTo>
                    <a:pt x="17499" y="115249"/>
                  </a:lnTo>
                  <a:lnTo>
                    <a:pt x="26008" y="117777"/>
                  </a:lnTo>
                  <a:lnTo>
                    <a:pt x="44821" y="117466"/>
                  </a:lnTo>
                  <a:lnTo>
                    <a:pt x="85494" y="110074"/>
                  </a:lnTo>
                  <a:lnTo>
                    <a:pt x="106354" y="112483"/>
                  </a:lnTo>
                  <a:lnTo>
                    <a:pt x="137829" y="126005"/>
                  </a:lnTo>
                  <a:lnTo>
                    <a:pt x="144832" y="134306"/>
                  </a:lnTo>
                  <a:lnTo>
                    <a:pt x="152613" y="156008"/>
                  </a:lnTo>
                  <a:lnTo>
                    <a:pt x="152349" y="166006"/>
                  </a:lnTo>
                  <a:lnTo>
                    <a:pt x="145816" y="183355"/>
                  </a:lnTo>
                  <a:lnTo>
                    <a:pt x="123394" y="206276"/>
                  </a:lnTo>
                  <a:lnTo>
                    <a:pt x="94524" y="222296"/>
                  </a:lnTo>
                  <a:lnTo>
                    <a:pt x="43025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703859" y="4754801"/>
              <a:ext cx="39077" cy="242156"/>
            </a:xfrm>
            <a:custGeom>
              <a:avLst/>
              <a:gdLst/>
              <a:ahLst/>
              <a:cxnLst/>
              <a:rect l="0" t="0" r="0" b="0"/>
              <a:pathLst>
                <a:path w="39077" h="242156">
                  <a:moveTo>
                    <a:pt x="10529" y="0"/>
                  </a:moveTo>
                  <a:lnTo>
                    <a:pt x="28487" y="63427"/>
                  </a:lnTo>
                  <a:lnTo>
                    <a:pt x="39076" y="108455"/>
                  </a:lnTo>
                  <a:lnTo>
                    <a:pt x="35925" y="167652"/>
                  </a:lnTo>
                  <a:lnTo>
                    <a:pt x="21693" y="207212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009332" y="4531343"/>
              <a:ext cx="261904" cy="233987"/>
            </a:xfrm>
            <a:custGeom>
              <a:avLst/>
              <a:gdLst/>
              <a:ahLst/>
              <a:cxnLst/>
              <a:rect l="0" t="0" r="0" b="0"/>
              <a:pathLst>
                <a:path w="261904" h="233987">
                  <a:moveTo>
                    <a:pt x="10382" y="55001"/>
                  </a:moveTo>
                  <a:lnTo>
                    <a:pt x="10382" y="103932"/>
                  </a:lnTo>
                  <a:lnTo>
                    <a:pt x="10382" y="163063"/>
                  </a:lnTo>
                  <a:lnTo>
                    <a:pt x="15278" y="220020"/>
                  </a:lnTo>
                  <a:lnTo>
                    <a:pt x="12476" y="223505"/>
                  </a:lnTo>
                  <a:lnTo>
                    <a:pt x="8269" y="223489"/>
                  </a:lnTo>
                  <a:lnTo>
                    <a:pt x="5464" y="217629"/>
                  </a:lnTo>
                  <a:lnTo>
                    <a:pt x="593" y="155778"/>
                  </a:lnTo>
                  <a:lnTo>
                    <a:pt x="0" y="99258"/>
                  </a:lnTo>
                  <a:lnTo>
                    <a:pt x="2237" y="53556"/>
                  </a:lnTo>
                  <a:lnTo>
                    <a:pt x="11051" y="32522"/>
                  </a:lnTo>
                  <a:lnTo>
                    <a:pt x="29168" y="7527"/>
                  </a:lnTo>
                  <a:lnTo>
                    <a:pt x="36944" y="4634"/>
                  </a:lnTo>
                  <a:lnTo>
                    <a:pt x="45637" y="5045"/>
                  </a:lnTo>
                  <a:lnTo>
                    <a:pt x="54943" y="7659"/>
                  </a:lnTo>
                  <a:lnTo>
                    <a:pt x="62316" y="12912"/>
                  </a:lnTo>
                  <a:lnTo>
                    <a:pt x="73628" y="28106"/>
                  </a:lnTo>
                  <a:lnTo>
                    <a:pt x="94158" y="79796"/>
                  </a:lnTo>
                  <a:lnTo>
                    <a:pt x="103693" y="137382"/>
                  </a:lnTo>
                  <a:lnTo>
                    <a:pt x="104496" y="129829"/>
                  </a:lnTo>
                  <a:lnTo>
                    <a:pt x="108174" y="68682"/>
                  </a:lnTo>
                  <a:lnTo>
                    <a:pt x="119776" y="24039"/>
                  </a:lnTo>
                  <a:lnTo>
                    <a:pt x="125426" y="15642"/>
                  </a:lnTo>
                  <a:lnTo>
                    <a:pt x="141061" y="3193"/>
                  </a:lnTo>
                  <a:lnTo>
                    <a:pt x="159709" y="0"/>
                  </a:lnTo>
                  <a:lnTo>
                    <a:pt x="179695" y="3650"/>
                  </a:lnTo>
                  <a:lnTo>
                    <a:pt x="200276" y="13071"/>
                  </a:lnTo>
                  <a:lnTo>
                    <a:pt x="214883" y="28177"/>
                  </a:lnTo>
                  <a:lnTo>
                    <a:pt x="244936" y="83921"/>
                  </a:lnTo>
                  <a:lnTo>
                    <a:pt x="257174" y="118552"/>
                  </a:lnTo>
                  <a:lnTo>
                    <a:pt x="261903" y="171583"/>
                  </a:lnTo>
                  <a:lnTo>
                    <a:pt x="259602" y="206917"/>
                  </a:lnTo>
                  <a:lnTo>
                    <a:pt x="252538" y="2339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318381" y="4538641"/>
              <a:ext cx="157591" cy="232159"/>
            </a:xfrm>
            <a:custGeom>
              <a:avLst/>
              <a:gdLst/>
              <a:ahLst/>
              <a:cxnLst/>
              <a:rect l="0" t="0" r="0" b="0"/>
              <a:pathLst>
                <a:path w="157591" h="232159">
                  <a:moveTo>
                    <a:pt x="122473" y="5589"/>
                  </a:moveTo>
                  <a:lnTo>
                    <a:pt x="105705" y="0"/>
                  </a:lnTo>
                  <a:lnTo>
                    <a:pt x="88115" y="3495"/>
                  </a:lnTo>
                  <a:lnTo>
                    <a:pt x="61600" y="18617"/>
                  </a:lnTo>
                  <a:lnTo>
                    <a:pt x="47456" y="32436"/>
                  </a:lnTo>
                  <a:lnTo>
                    <a:pt x="9188" y="95471"/>
                  </a:lnTo>
                  <a:lnTo>
                    <a:pt x="0" y="136726"/>
                  </a:lnTo>
                  <a:lnTo>
                    <a:pt x="397" y="179755"/>
                  </a:lnTo>
                  <a:lnTo>
                    <a:pt x="6216" y="202320"/>
                  </a:lnTo>
                  <a:lnTo>
                    <a:pt x="16601" y="220147"/>
                  </a:lnTo>
                  <a:lnTo>
                    <a:pt x="24986" y="225837"/>
                  </a:lnTo>
                  <a:lnTo>
                    <a:pt x="46780" y="232158"/>
                  </a:lnTo>
                  <a:lnTo>
                    <a:pt x="79768" y="230128"/>
                  </a:lnTo>
                  <a:lnTo>
                    <a:pt x="98034" y="218858"/>
                  </a:lnTo>
                  <a:lnTo>
                    <a:pt x="112781" y="202151"/>
                  </a:lnTo>
                  <a:lnTo>
                    <a:pt x="146713" y="140984"/>
                  </a:lnTo>
                  <a:lnTo>
                    <a:pt x="155863" y="115678"/>
                  </a:lnTo>
                  <a:lnTo>
                    <a:pt x="157590" y="91952"/>
                  </a:lnTo>
                  <a:lnTo>
                    <a:pt x="149167" y="4812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535611" y="4544231"/>
              <a:ext cx="130871" cy="210884"/>
            </a:xfrm>
            <a:custGeom>
              <a:avLst/>
              <a:gdLst/>
              <a:ahLst/>
              <a:cxnLst/>
              <a:rect l="0" t="0" r="0" b="0"/>
              <a:pathLst>
                <a:path w="130871" h="210884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405" y="163632"/>
                  </a:lnTo>
                  <a:lnTo>
                    <a:pt x="14654" y="187368"/>
                  </a:lnTo>
                  <a:lnTo>
                    <a:pt x="20298" y="196272"/>
                  </a:lnTo>
                  <a:lnTo>
                    <a:pt x="35927" y="209285"/>
                  </a:lnTo>
                  <a:lnTo>
                    <a:pt x="45008" y="210883"/>
                  </a:lnTo>
                  <a:lnTo>
                    <a:pt x="64457" y="206420"/>
                  </a:lnTo>
                  <a:lnTo>
                    <a:pt x="89548" y="190752"/>
                  </a:lnTo>
                  <a:lnTo>
                    <a:pt x="101410" y="174856"/>
                  </a:lnTo>
                  <a:lnTo>
                    <a:pt x="126001" y="112331"/>
                  </a:lnTo>
                  <a:lnTo>
                    <a:pt x="130870" y="85020"/>
                  </a:lnTo>
                  <a:lnTo>
                    <a:pt x="127583" y="35425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35652" y="4578001"/>
              <a:ext cx="147400" cy="218914"/>
            </a:xfrm>
            <a:custGeom>
              <a:avLst/>
              <a:gdLst/>
              <a:ahLst/>
              <a:cxnLst/>
              <a:rect l="0" t="0" r="0" b="0"/>
              <a:pathLst>
                <a:path w="147400" h="218914">
                  <a:moveTo>
                    <a:pt x="0" y="71514"/>
                  </a:moveTo>
                  <a:lnTo>
                    <a:pt x="3119" y="114206"/>
                  </a:lnTo>
                  <a:lnTo>
                    <a:pt x="9553" y="165394"/>
                  </a:lnTo>
                  <a:lnTo>
                    <a:pt x="10400" y="126439"/>
                  </a:lnTo>
                  <a:lnTo>
                    <a:pt x="5298" y="65576"/>
                  </a:lnTo>
                  <a:lnTo>
                    <a:pt x="15084" y="11330"/>
                  </a:lnTo>
                  <a:lnTo>
                    <a:pt x="21754" y="4485"/>
                  </a:lnTo>
                  <a:lnTo>
                    <a:pt x="30881" y="1092"/>
                  </a:lnTo>
                  <a:lnTo>
                    <a:pt x="41644" y="0"/>
                  </a:lnTo>
                  <a:lnTo>
                    <a:pt x="62962" y="8145"/>
                  </a:lnTo>
                  <a:lnTo>
                    <a:pt x="99654" y="36380"/>
                  </a:lnTo>
                  <a:lnTo>
                    <a:pt x="111751" y="56679"/>
                  </a:lnTo>
                  <a:lnTo>
                    <a:pt x="131657" y="114231"/>
                  </a:lnTo>
                  <a:lnTo>
                    <a:pt x="141773" y="175261"/>
                  </a:lnTo>
                  <a:lnTo>
                    <a:pt x="147399" y="2189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967279" y="4259961"/>
              <a:ext cx="10529" cy="505369"/>
            </a:xfrm>
            <a:custGeom>
              <a:avLst/>
              <a:gdLst/>
              <a:ahLst/>
              <a:cxnLst/>
              <a:rect l="0" t="0" r="0" b="0"/>
              <a:pathLst>
                <a:path w="10529" h="505369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3089"/>
                  </a:lnTo>
                  <a:lnTo>
                    <a:pt x="0" y="223548"/>
                  </a:lnTo>
                  <a:lnTo>
                    <a:pt x="7235" y="284060"/>
                  </a:lnTo>
                  <a:lnTo>
                    <a:pt x="9553" y="346859"/>
                  </a:lnTo>
                  <a:lnTo>
                    <a:pt x="10239" y="408100"/>
                  </a:lnTo>
                  <a:lnTo>
                    <a:pt x="10471" y="468780"/>
                  </a:lnTo>
                  <a:lnTo>
                    <a:pt x="10528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819880" y="4474994"/>
              <a:ext cx="284271" cy="37652"/>
            </a:xfrm>
            <a:custGeom>
              <a:avLst/>
              <a:gdLst/>
              <a:ahLst/>
              <a:cxnLst/>
              <a:rect l="0" t="0" r="0" b="0"/>
              <a:pathLst>
                <a:path w="284271" h="37652">
                  <a:moveTo>
                    <a:pt x="284270" y="6066"/>
                  </a:moveTo>
                  <a:lnTo>
                    <a:pt x="241578" y="2946"/>
                  </a:lnTo>
                  <a:lnTo>
                    <a:pt x="218502" y="0"/>
                  </a:lnTo>
                  <a:lnTo>
                    <a:pt x="159147" y="4521"/>
                  </a:lnTo>
                  <a:lnTo>
                    <a:pt x="96427" y="11350"/>
                  </a:lnTo>
                  <a:lnTo>
                    <a:pt x="33192" y="27356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54299" y="4599065"/>
              <a:ext cx="197250" cy="197878"/>
            </a:xfrm>
            <a:custGeom>
              <a:avLst/>
              <a:gdLst/>
              <a:ahLst/>
              <a:cxnLst/>
              <a:rect l="0" t="0" r="0" b="0"/>
              <a:pathLst>
                <a:path w="197250" h="197878">
                  <a:moveTo>
                    <a:pt x="113022" y="71508"/>
                  </a:moveTo>
                  <a:lnTo>
                    <a:pt x="118611" y="54740"/>
                  </a:lnTo>
                  <a:lnTo>
                    <a:pt x="118235" y="37149"/>
                  </a:lnTo>
                  <a:lnTo>
                    <a:pt x="116497" y="27545"/>
                  </a:lnTo>
                  <a:lnTo>
                    <a:pt x="105208" y="10635"/>
                  </a:lnTo>
                  <a:lnTo>
                    <a:pt x="97284" y="2850"/>
                  </a:lnTo>
                  <a:lnTo>
                    <a:pt x="88492" y="0"/>
                  </a:lnTo>
                  <a:lnTo>
                    <a:pt x="69364" y="3071"/>
                  </a:lnTo>
                  <a:lnTo>
                    <a:pt x="38865" y="23544"/>
                  </a:lnTo>
                  <a:lnTo>
                    <a:pt x="24301" y="45122"/>
                  </a:lnTo>
                  <a:lnTo>
                    <a:pt x="2682" y="103561"/>
                  </a:lnTo>
                  <a:lnTo>
                    <a:pt x="0" y="141706"/>
                  </a:lnTo>
                  <a:lnTo>
                    <a:pt x="3518" y="164708"/>
                  </a:lnTo>
                  <a:lnTo>
                    <a:pt x="12101" y="183510"/>
                  </a:lnTo>
                  <a:lnTo>
                    <a:pt x="17665" y="191799"/>
                  </a:lnTo>
                  <a:lnTo>
                    <a:pt x="24884" y="196156"/>
                  </a:lnTo>
                  <a:lnTo>
                    <a:pt x="42263" y="197877"/>
                  </a:lnTo>
                  <a:lnTo>
                    <a:pt x="50642" y="194358"/>
                  </a:lnTo>
                  <a:lnTo>
                    <a:pt x="73612" y="172639"/>
                  </a:lnTo>
                  <a:lnTo>
                    <a:pt x="94065" y="142806"/>
                  </a:lnTo>
                  <a:lnTo>
                    <a:pt x="106885" y="104852"/>
                  </a:lnTo>
                  <a:lnTo>
                    <a:pt x="111203" y="73328"/>
                  </a:lnTo>
                  <a:lnTo>
                    <a:pt x="111809" y="75061"/>
                  </a:lnTo>
                  <a:lnTo>
                    <a:pt x="118371" y="105875"/>
                  </a:lnTo>
                  <a:lnTo>
                    <a:pt x="133194" y="129914"/>
                  </a:lnTo>
                  <a:lnTo>
                    <a:pt x="140508" y="133842"/>
                  </a:lnTo>
                  <a:lnTo>
                    <a:pt x="157993" y="135087"/>
                  </a:lnTo>
                  <a:lnTo>
                    <a:pt x="174343" y="128621"/>
                  </a:lnTo>
                  <a:lnTo>
                    <a:pt x="197249" y="1136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83134" y="4660044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262077" y="449158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356833" y="4576391"/>
              <a:ext cx="147401" cy="220524"/>
            </a:xfrm>
            <a:custGeom>
              <a:avLst/>
              <a:gdLst/>
              <a:ahLst/>
              <a:cxnLst/>
              <a:rect l="0" t="0" r="0" b="0"/>
              <a:pathLst>
                <a:path w="147401" h="220524">
                  <a:moveTo>
                    <a:pt x="0" y="83653"/>
                  </a:moveTo>
                  <a:lnTo>
                    <a:pt x="3120" y="126344"/>
                  </a:lnTo>
                  <a:lnTo>
                    <a:pt x="15619" y="171466"/>
                  </a:lnTo>
                  <a:lnTo>
                    <a:pt x="5841" y="131958"/>
                  </a:lnTo>
                  <a:lnTo>
                    <a:pt x="1154" y="69235"/>
                  </a:lnTo>
                  <a:lnTo>
                    <a:pt x="2682" y="27259"/>
                  </a:lnTo>
                  <a:lnTo>
                    <a:pt x="11331" y="7506"/>
                  </a:lnTo>
                  <a:lnTo>
                    <a:pt x="18083" y="2472"/>
                  </a:lnTo>
                  <a:lnTo>
                    <a:pt x="26093" y="287"/>
                  </a:lnTo>
                  <a:lnTo>
                    <a:pt x="34943" y="0"/>
                  </a:lnTo>
                  <a:lnTo>
                    <a:pt x="51015" y="5919"/>
                  </a:lnTo>
                  <a:lnTo>
                    <a:pt x="80397" y="28784"/>
                  </a:lnTo>
                  <a:lnTo>
                    <a:pt x="96091" y="54527"/>
                  </a:lnTo>
                  <a:lnTo>
                    <a:pt x="115527" y="108154"/>
                  </a:lnTo>
                  <a:lnTo>
                    <a:pt x="133324" y="166948"/>
                  </a:lnTo>
                  <a:lnTo>
                    <a:pt x="147400" y="2205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575453" y="4573043"/>
              <a:ext cx="153152" cy="263596"/>
            </a:xfrm>
            <a:custGeom>
              <a:avLst/>
              <a:gdLst/>
              <a:ahLst/>
              <a:cxnLst/>
              <a:rect l="0" t="0" r="0" b="0"/>
              <a:pathLst>
                <a:path w="153152" h="263596">
                  <a:moveTo>
                    <a:pt x="118292" y="13301"/>
                  </a:moveTo>
                  <a:lnTo>
                    <a:pt x="107114" y="2123"/>
                  </a:lnTo>
                  <a:lnTo>
                    <a:pt x="100312" y="0"/>
                  </a:lnTo>
                  <a:lnTo>
                    <a:pt x="83395" y="761"/>
                  </a:lnTo>
                  <a:lnTo>
                    <a:pt x="43938" y="19186"/>
                  </a:lnTo>
                  <a:lnTo>
                    <a:pt x="23245" y="31904"/>
                  </a:lnTo>
                  <a:lnTo>
                    <a:pt x="8589" y="48476"/>
                  </a:lnTo>
                  <a:lnTo>
                    <a:pt x="3043" y="57808"/>
                  </a:lnTo>
                  <a:lnTo>
                    <a:pt x="0" y="77536"/>
                  </a:lnTo>
                  <a:lnTo>
                    <a:pt x="826" y="87710"/>
                  </a:lnTo>
                  <a:lnTo>
                    <a:pt x="4887" y="95662"/>
                  </a:lnTo>
                  <a:lnTo>
                    <a:pt x="18757" y="107618"/>
                  </a:lnTo>
                  <a:lnTo>
                    <a:pt x="39739" y="113712"/>
                  </a:lnTo>
                  <a:lnTo>
                    <a:pt x="85748" y="123213"/>
                  </a:lnTo>
                  <a:lnTo>
                    <a:pt x="112419" y="138544"/>
                  </a:lnTo>
                  <a:lnTo>
                    <a:pt x="135139" y="157905"/>
                  </a:lnTo>
                  <a:lnTo>
                    <a:pt x="151100" y="184048"/>
                  </a:lnTo>
                  <a:lnTo>
                    <a:pt x="153151" y="203832"/>
                  </a:lnTo>
                  <a:lnTo>
                    <a:pt x="148993" y="224324"/>
                  </a:lnTo>
                  <a:lnTo>
                    <a:pt x="139346" y="245129"/>
                  </a:lnTo>
                  <a:lnTo>
                    <a:pt x="131158" y="252081"/>
                  </a:lnTo>
                  <a:lnTo>
                    <a:pt x="109582" y="259806"/>
                  </a:lnTo>
                  <a:lnTo>
                    <a:pt x="58774" y="263595"/>
                  </a:lnTo>
                  <a:lnTo>
                    <a:pt x="26958" y="257218"/>
                  </a:lnTo>
                  <a:lnTo>
                    <a:pt x="2479" y="244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67445" y="4828500"/>
              <a:ext cx="72237" cy="189514"/>
            </a:xfrm>
            <a:custGeom>
              <a:avLst/>
              <a:gdLst/>
              <a:ahLst/>
              <a:cxnLst/>
              <a:rect l="0" t="0" r="0" b="0"/>
              <a:pathLst>
                <a:path w="72237" h="189514">
                  <a:moveTo>
                    <a:pt x="63171" y="0"/>
                  </a:moveTo>
                  <a:lnTo>
                    <a:pt x="66290" y="42692"/>
                  </a:lnTo>
                  <a:lnTo>
                    <a:pt x="72236" y="89931"/>
                  </a:lnTo>
                  <a:lnTo>
                    <a:pt x="67676" y="124913"/>
                  </a:lnTo>
                  <a:lnTo>
                    <a:pt x="53328" y="151915"/>
                  </a:lnTo>
                  <a:lnTo>
                    <a:pt x="37739" y="16422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6156999" y="4196790"/>
            <a:ext cx="2400499" cy="789638"/>
            <a:chOff x="6156999" y="4196790"/>
            <a:chExt cx="2400499" cy="789638"/>
          </a:xfrm>
        </p:grpSpPr>
        <p:sp>
          <p:nvSpPr>
            <p:cNvPr id="130" name="Freeform 129"/>
            <p:cNvSpPr/>
            <p:nvPr/>
          </p:nvSpPr>
          <p:spPr>
            <a:xfrm>
              <a:off x="6156999" y="4196790"/>
              <a:ext cx="207865" cy="606514"/>
            </a:xfrm>
            <a:custGeom>
              <a:avLst/>
              <a:gdLst/>
              <a:ahLst/>
              <a:cxnLst/>
              <a:rect l="0" t="0" r="0" b="0"/>
              <a:pathLst>
                <a:path w="207865" h="606514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6" y="169905"/>
                  </a:lnTo>
                  <a:lnTo>
                    <a:pt x="10095" y="220878"/>
                  </a:lnTo>
                  <a:lnTo>
                    <a:pt x="15990" y="282384"/>
                  </a:lnTo>
                  <a:lnTo>
                    <a:pt x="18805" y="325545"/>
                  </a:lnTo>
                  <a:lnTo>
                    <a:pt x="20056" y="368125"/>
                  </a:lnTo>
                  <a:lnTo>
                    <a:pt x="20760" y="431558"/>
                  </a:lnTo>
                  <a:lnTo>
                    <a:pt x="20969" y="492467"/>
                  </a:lnTo>
                  <a:lnTo>
                    <a:pt x="17920" y="553035"/>
                  </a:lnTo>
                  <a:lnTo>
                    <a:pt x="15456" y="565222"/>
                  </a:lnTo>
                  <a:lnTo>
                    <a:pt x="13814" y="568667"/>
                  </a:lnTo>
                  <a:lnTo>
                    <a:pt x="12718" y="566285"/>
                  </a:lnTo>
                  <a:lnTo>
                    <a:pt x="10721" y="503321"/>
                  </a:lnTo>
                  <a:lnTo>
                    <a:pt x="10567" y="448812"/>
                  </a:lnTo>
                  <a:lnTo>
                    <a:pt x="11707" y="394154"/>
                  </a:lnTo>
                  <a:lnTo>
                    <a:pt x="20106" y="360501"/>
                  </a:lnTo>
                  <a:lnTo>
                    <a:pt x="49932" y="320160"/>
                  </a:lnTo>
                  <a:lnTo>
                    <a:pt x="72885" y="311919"/>
                  </a:lnTo>
                  <a:lnTo>
                    <a:pt x="87195" y="309721"/>
                  </a:lnTo>
                  <a:lnTo>
                    <a:pt x="109333" y="313519"/>
                  </a:lnTo>
                  <a:lnTo>
                    <a:pt x="134951" y="328811"/>
                  </a:lnTo>
                  <a:lnTo>
                    <a:pt x="157359" y="351279"/>
                  </a:lnTo>
                  <a:lnTo>
                    <a:pt x="185891" y="395902"/>
                  </a:lnTo>
                  <a:lnTo>
                    <a:pt x="201438" y="447197"/>
                  </a:lnTo>
                  <a:lnTo>
                    <a:pt x="207864" y="501260"/>
                  </a:lnTo>
                  <a:lnTo>
                    <a:pt x="204179" y="543145"/>
                  </a:lnTo>
                  <a:lnTo>
                    <a:pt x="195641" y="563492"/>
                  </a:lnTo>
                  <a:lnTo>
                    <a:pt x="182878" y="580334"/>
                  </a:lnTo>
                  <a:lnTo>
                    <a:pt x="165507" y="595618"/>
                  </a:lnTo>
                  <a:lnTo>
                    <a:pt x="142969" y="603971"/>
                  </a:lnTo>
                  <a:lnTo>
                    <a:pt x="118524" y="606513"/>
                  </a:lnTo>
                  <a:lnTo>
                    <a:pt x="95961" y="603744"/>
                  </a:lnTo>
                  <a:lnTo>
                    <a:pt x="63528" y="590018"/>
                  </a:lnTo>
                  <a:lnTo>
                    <a:pt x="10529" y="547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401845" y="4558969"/>
              <a:ext cx="166212" cy="255882"/>
            </a:xfrm>
            <a:custGeom>
              <a:avLst/>
              <a:gdLst/>
              <a:ahLst/>
              <a:cxnLst/>
              <a:rect l="0" t="0" r="0" b="0"/>
              <a:pathLst>
                <a:path w="166212" h="255882">
                  <a:moveTo>
                    <a:pt x="18366" y="80018"/>
                  </a:moveTo>
                  <a:lnTo>
                    <a:pt x="55845" y="88351"/>
                  </a:lnTo>
                  <a:lnTo>
                    <a:pt x="107268" y="90113"/>
                  </a:lnTo>
                  <a:lnTo>
                    <a:pt x="128458" y="84115"/>
                  </a:lnTo>
                  <a:lnTo>
                    <a:pt x="161126" y="61200"/>
                  </a:lnTo>
                  <a:lnTo>
                    <a:pt x="165013" y="53435"/>
                  </a:lnTo>
                  <a:lnTo>
                    <a:pt x="166211" y="35448"/>
                  </a:lnTo>
                  <a:lnTo>
                    <a:pt x="162553" y="26908"/>
                  </a:lnTo>
                  <a:lnTo>
                    <a:pt x="149130" y="11180"/>
                  </a:lnTo>
                  <a:lnTo>
                    <a:pt x="128346" y="2630"/>
                  </a:lnTo>
                  <a:lnTo>
                    <a:pt x="104681" y="0"/>
                  </a:lnTo>
                  <a:lnTo>
                    <a:pt x="82465" y="2730"/>
                  </a:lnTo>
                  <a:lnTo>
                    <a:pt x="64013" y="10963"/>
                  </a:lnTo>
                  <a:lnTo>
                    <a:pt x="33102" y="35312"/>
                  </a:lnTo>
                  <a:lnTo>
                    <a:pt x="17143" y="61312"/>
                  </a:lnTo>
                  <a:lnTo>
                    <a:pt x="2441" y="102709"/>
                  </a:lnTo>
                  <a:lnTo>
                    <a:pt x="0" y="141203"/>
                  </a:lnTo>
                  <a:lnTo>
                    <a:pt x="12164" y="204481"/>
                  </a:lnTo>
                  <a:lnTo>
                    <a:pt x="27707" y="231799"/>
                  </a:lnTo>
                  <a:lnTo>
                    <a:pt x="43575" y="244183"/>
                  </a:lnTo>
                  <a:lnTo>
                    <a:pt x="63496" y="252416"/>
                  </a:lnTo>
                  <a:lnTo>
                    <a:pt x="101019" y="255881"/>
                  </a:lnTo>
                  <a:lnTo>
                    <a:pt x="146260" y="250283"/>
                  </a:lnTo>
                  <a:lnTo>
                    <a:pt x="165766" y="2484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601016" y="4616022"/>
              <a:ext cx="187694" cy="210980"/>
            </a:xfrm>
            <a:custGeom>
              <a:avLst/>
              <a:gdLst/>
              <a:ahLst/>
              <a:cxnLst/>
              <a:rect l="0" t="0" r="0" b="0"/>
              <a:pathLst>
                <a:path w="187694" h="210980">
                  <a:moveTo>
                    <a:pt x="92937" y="149307"/>
                  </a:moveTo>
                  <a:lnTo>
                    <a:pt x="104115" y="138128"/>
                  </a:lnTo>
                  <a:lnTo>
                    <a:pt x="116656" y="108820"/>
                  </a:lnTo>
                  <a:lnTo>
                    <a:pt x="122191" y="70500"/>
                  </a:lnTo>
                  <a:lnTo>
                    <a:pt x="117247" y="49551"/>
                  </a:lnTo>
                  <a:lnTo>
                    <a:pt x="95009" y="17038"/>
                  </a:lnTo>
                  <a:lnTo>
                    <a:pt x="69374" y="802"/>
                  </a:lnTo>
                  <a:lnTo>
                    <a:pt x="60851" y="0"/>
                  </a:lnTo>
                  <a:lnTo>
                    <a:pt x="45141" y="5350"/>
                  </a:lnTo>
                  <a:lnTo>
                    <a:pt x="23143" y="21515"/>
                  </a:lnTo>
                  <a:lnTo>
                    <a:pt x="7396" y="46712"/>
                  </a:lnTo>
                  <a:lnTo>
                    <a:pt x="0" y="102308"/>
                  </a:lnTo>
                  <a:lnTo>
                    <a:pt x="1659" y="156444"/>
                  </a:lnTo>
                  <a:lnTo>
                    <a:pt x="12859" y="190416"/>
                  </a:lnTo>
                  <a:lnTo>
                    <a:pt x="18494" y="201279"/>
                  </a:lnTo>
                  <a:lnTo>
                    <a:pt x="25761" y="207352"/>
                  </a:lnTo>
                  <a:lnTo>
                    <a:pt x="34115" y="210230"/>
                  </a:lnTo>
                  <a:lnTo>
                    <a:pt x="43193" y="210979"/>
                  </a:lnTo>
                  <a:lnTo>
                    <a:pt x="59520" y="205573"/>
                  </a:lnTo>
                  <a:lnTo>
                    <a:pt x="67149" y="200855"/>
                  </a:lnTo>
                  <a:lnTo>
                    <a:pt x="78746" y="186255"/>
                  </a:lnTo>
                  <a:lnTo>
                    <a:pt x="103144" y="124677"/>
                  </a:lnTo>
                  <a:lnTo>
                    <a:pt x="111850" y="71392"/>
                  </a:lnTo>
                  <a:lnTo>
                    <a:pt x="111395" y="65778"/>
                  </a:lnTo>
                  <a:lnTo>
                    <a:pt x="109922" y="65545"/>
                  </a:lnTo>
                  <a:lnTo>
                    <a:pt x="107770" y="68899"/>
                  </a:lnTo>
                  <a:lnTo>
                    <a:pt x="110330" y="95976"/>
                  </a:lnTo>
                  <a:lnTo>
                    <a:pt x="124086" y="128046"/>
                  </a:lnTo>
                  <a:lnTo>
                    <a:pt x="148570" y="154186"/>
                  </a:lnTo>
                  <a:lnTo>
                    <a:pt x="156931" y="158409"/>
                  </a:lnTo>
                  <a:lnTo>
                    <a:pt x="187693" y="1598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805876" y="4552074"/>
              <a:ext cx="172347" cy="230990"/>
            </a:xfrm>
            <a:custGeom>
              <a:avLst/>
              <a:gdLst/>
              <a:ahLst/>
              <a:cxnLst/>
              <a:rect l="0" t="0" r="0" b="0"/>
              <a:pathLst>
                <a:path w="172347" h="230990">
                  <a:moveTo>
                    <a:pt x="119704" y="65856"/>
                  </a:moveTo>
                  <a:lnTo>
                    <a:pt x="125293" y="49088"/>
                  </a:lnTo>
                  <a:lnTo>
                    <a:pt x="121798" y="31498"/>
                  </a:lnTo>
                  <a:lnTo>
                    <a:pt x="117590" y="21893"/>
                  </a:lnTo>
                  <a:lnTo>
                    <a:pt x="103557" y="8102"/>
                  </a:lnTo>
                  <a:lnTo>
                    <a:pt x="94901" y="2787"/>
                  </a:lnTo>
                  <a:lnTo>
                    <a:pt x="72805" y="0"/>
                  </a:lnTo>
                  <a:lnTo>
                    <a:pt x="49727" y="3832"/>
                  </a:lnTo>
                  <a:lnTo>
                    <a:pt x="31671" y="13333"/>
                  </a:lnTo>
                  <a:lnTo>
                    <a:pt x="18967" y="28475"/>
                  </a:lnTo>
                  <a:lnTo>
                    <a:pt x="1279" y="66791"/>
                  </a:lnTo>
                  <a:lnTo>
                    <a:pt x="0" y="90448"/>
                  </a:lnTo>
                  <a:lnTo>
                    <a:pt x="11783" y="149163"/>
                  </a:lnTo>
                  <a:lnTo>
                    <a:pt x="34161" y="202605"/>
                  </a:lnTo>
                  <a:lnTo>
                    <a:pt x="50099" y="217490"/>
                  </a:lnTo>
                  <a:lnTo>
                    <a:pt x="70051" y="226835"/>
                  </a:lnTo>
                  <a:lnTo>
                    <a:pt x="94516" y="230989"/>
                  </a:lnTo>
                  <a:lnTo>
                    <a:pt x="117868" y="226596"/>
                  </a:lnTo>
                  <a:lnTo>
                    <a:pt x="172346" y="20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033060" y="4333661"/>
              <a:ext cx="313660" cy="449250"/>
            </a:xfrm>
            <a:custGeom>
              <a:avLst/>
              <a:gdLst/>
              <a:ahLst/>
              <a:cxnLst/>
              <a:rect l="0" t="0" r="0" b="0"/>
              <a:pathLst>
                <a:path w="313660" h="449250">
                  <a:moveTo>
                    <a:pt x="8333" y="0"/>
                  </a:moveTo>
                  <a:lnTo>
                    <a:pt x="0" y="57263"/>
                  </a:lnTo>
                  <a:lnTo>
                    <a:pt x="1574" y="100414"/>
                  </a:lnTo>
                  <a:lnTo>
                    <a:pt x="6998" y="163204"/>
                  </a:lnTo>
                  <a:lnTo>
                    <a:pt x="13527" y="222661"/>
                  </a:lnTo>
                  <a:lnTo>
                    <a:pt x="17281" y="273554"/>
                  </a:lnTo>
                  <a:lnTo>
                    <a:pt x="18394" y="323858"/>
                  </a:lnTo>
                  <a:lnTo>
                    <a:pt x="26005" y="377617"/>
                  </a:lnTo>
                  <a:lnTo>
                    <a:pt x="34534" y="440394"/>
                  </a:lnTo>
                  <a:lnTo>
                    <a:pt x="35159" y="444504"/>
                  </a:lnTo>
                  <a:lnTo>
                    <a:pt x="34406" y="443735"/>
                  </a:lnTo>
                  <a:lnTo>
                    <a:pt x="32734" y="439712"/>
                  </a:lnTo>
                  <a:lnTo>
                    <a:pt x="38164" y="386916"/>
                  </a:lnTo>
                  <a:lnTo>
                    <a:pt x="48093" y="327422"/>
                  </a:lnTo>
                  <a:lnTo>
                    <a:pt x="58978" y="296275"/>
                  </a:lnTo>
                  <a:lnTo>
                    <a:pt x="70226" y="279466"/>
                  </a:lnTo>
                  <a:lnTo>
                    <a:pt x="76502" y="276388"/>
                  </a:lnTo>
                  <a:lnTo>
                    <a:pt x="83024" y="276675"/>
                  </a:lnTo>
                  <a:lnTo>
                    <a:pt x="96511" y="283233"/>
                  </a:lnTo>
                  <a:lnTo>
                    <a:pt x="110304" y="293947"/>
                  </a:lnTo>
                  <a:lnTo>
                    <a:pt x="121114" y="312747"/>
                  </a:lnTo>
                  <a:lnTo>
                    <a:pt x="140125" y="370427"/>
                  </a:lnTo>
                  <a:lnTo>
                    <a:pt x="147320" y="427196"/>
                  </a:lnTo>
                  <a:lnTo>
                    <a:pt x="150124" y="439215"/>
                  </a:lnTo>
                  <a:lnTo>
                    <a:pt x="151993" y="442549"/>
                  </a:lnTo>
                  <a:lnTo>
                    <a:pt x="153240" y="440092"/>
                  </a:lnTo>
                  <a:lnTo>
                    <a:pt x="154071" y="433774"/>
                  </a:lnTo>
                  <a:lnTo>
                    <a:pt x="161232" y="420516"/>
                  </a:lnTo>
                  <a:lnTo>
                    <a:pt x="205187" y="371970"/>
                  </a:lnTo>
                  <a:lnTo>
                    <a:pt x="261661" y="338954"/>
                  </a:lnTo>
                  <a:lnTo>
                    <a:pt x="287204" y="318929"/>
                  </a:lnTo>
                  <a:lnTo>
                    <a:pt x="304001" y="292589"/>
                  </a:lnTo>
                  <a:lnTo>
                    <a:pt x="306247" y="272759"/>
                  </a:lnTo>
                  <a:lnTo>
                    <a:pt x="305209" y="262558"/>
                  </a:lnTo>
                  <a:lnTo>
                    <a:pt x="301007" y="254587"/>
                  </a:lnTo>
                  <a:lnTo>
                    <a:pt x="286980" y="242611"/>
                  </a:lnTo>
                  <a:lnTo>
                    <a:pt x="279495" y="241289"/>
                  </a:lnTo>
                  <a:lnTo>
                    <a:pt x="272166" y="242748"/>
                  </a:lnTo>
                  <a:lnTo>
                    <a:pt x="229296" y="262120"/>
                  </a:lnTo>
                  <a:lnTo>
                    <a:pt x="213384" y="277934"/>
                  </a:lnTo>
                  <a:lnTo>
                    <a:pt x="196861" y="306568"/>
                  </a:lnTo>
                  <a:lnTo>
                    <a:pt x="190145" y="342869"/>
                  </a:lnTo>
                  <a:lnTo>
                    <a:pt x="193745" y="383260"/>
                  </a:lnTo>
                  <a:lnTo>
                    <a:pt x="207809" y="419274"/>
                  </a:lnTo>
                  <a:lnTo>
                    <a:pt x="223331" y="435128"/>
                  </a:lnTo>
                  <a:lnTo>
                    <a:pt x="232384" y="440994"/>
                  </a:lnTo>
                  <a:lnTo>
                    <a:pt x="267481" y="449249"/>
                  </a:lnTo>
                  <a:lnTo>
                    <a:pt x="313659" y="4421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396900" y="4559699"/>
              <a:ext cx="145099" cy="279331"/>
            </a:xfrm>
            <a:custGeom>
              <a:avLst/>
              <a:gdLst/>
              <a:ahLst/>
              <a:cxnLst/>
              <a:rect l="0" t="0" r="0" b="0"/>
              <a:pathLst>
                <a:path w="145099" h="279331">
                  <a:moveTo>
                    <a:pt x="128804" y="5589"/>
                  </a:moveTo>
                  <a:lnTo>
                    <a:pt x="112036" y="0"/>
                  </a:lnTo>
                  <a:lnTo>
                    <a:pt x="94445" y="375"/>
                  </a:lnTo>
                  <a:lnTo>
                    <a:pt x="74929" y="5611"/>
                  </a:lnTo>
                  <a:lnTo>
                    <a:pt x="23357" y="34592"/>
                  </a:lnTo>
                  <a:lnTo>
                    <a:pt x="8629" y="51235"/>
                  </a:lnTo>
                  <a:lnTo>
                    <a:pt x="3064" y="60586"/>
                  </a:lnTo>
                  <a:lnTo>
                    <a:pt x="0" y="83454"/>
                  </a:lnTo>
                  <a:lnTo>
                    <a:pt x="821" y="96104"/>
                  </a:lnTo>
                  <a:lnTo>
                    <a:pt x="4877" y="105706"/>
                  </a:lnTo>
                  <a:lnTo>
                    <a:pt x="18743" y="119496"/>
                  </a:lnTo>
                  <a:lnTo>
                    <a:pt x="66391" y="150079"/>
                  </a:lnTo>
                  <a:lnTo>
                    <a:pt x="125750" y="176909"/>
                  </a:lnTo>
                  <a:lnTo>
                    <a:pt x="133787" y="182973"/>
                  </a:lnTo>
                  <a:lnTo>
                    <a:pt x="142717" y="202190"/>
                  </a:lnTo>
                  <a:lnTo>
                    <a:pt x="145098" y="213865"/>
                  </a:lnTo>
                  <a:lnTo>
                    <a:pt x="144346" y="223988"/>
                  </a:lnTo>
                  <a:lnTo>
                    <a:pt x="137271" y="241475"/>
                  </a:lnTo>
                  <a:lnTo>
                    <a:pt x="114545" y="264474"/>
                  </a:lnTo>
                  <a:lnTo>
                    <a:pt x="92441" y="272727"/>
                  </a:lnTo>
                  <a:lnTo>
                    <a:pt x="29909" y="278460"/>
                  </a:lnTo>
                  <a:lnTo>
                    <a:pt x="2462" y="2793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620461" y="4839028"/>
              <a:ext cx="56628" cy="147400"/>
            </a:xfrm>
            <a:custGeom>
              <a:avLst/>
              <a:gdLst/>
              <a:ahLst/>
              <a:cxnLst/>
              <a:rect l="0" t="0" r="0" b="0"/>
              <a:pathLst>
                <a:path w="56628" h="147400">
                  <a:moveTo>
                    <a:pt x="10528" y="0"/>
                  </a:moveTo>
                  <a:lnTo>
                    <a:pt x="27296" y="11179"/>
                  </a:lnTo>
                  <a:lnTo>
                    <a:pt x="38647" y="26025"/>
                  </a:lnTo>
                  <a:lnTo>
                    <a:pt x="55467" y="64152"/>
                  </a:lnTo>
                  <a:lnTo>
                    <a:pt x="56627" y="84664"/>
                  </a:lnTo>
                  <a:lnTo>
                    <a:pt x="52074" y="104309"/>
                  </a:lnTo>
                  <a:lnTo>
                    <a:pt x="42251" y="120839"/>
                  </a:lnTo>
                  <a:lnTo>
                    <a:pt x="26966" y="13286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918475" y="4599616"/>
              <a:ext cx="365282" cy="259910"/>
            </a:xfrm>
            <a:custGeom>
              <a:avLst/>
              <a:gdLst/>
              <a:ahLst/>
              <a:cxnLst/>
              <a:rect l="0" t="0" r="0" b="0"/>
              <a:pathLst>
                <a:path w="365282" h="259910">
                  <a:moveTo>
                    <a:pt x="102068" y="197298"/>
                  </a:moveTo>
                  <a:lnTo>
                    <a:pt x="117709" y="170912"/>
                  </a:lnTo>
                  <a:lnTo>
                    <a:pt x="128409" y="133848"/>
                  </a:lnTo>
                  <a:lnTo>
                    <a:pt x="130930" y="88681"/>
                  </a:lnTo>
                  <a:lnTo>
                    <a:pt x="123618" y="52032"/>
                  </a:lnTo>
                  <a:lnTo>
                    <a:pt x="100779" y="11326"/>
                  </a:lnTo>
                  <a:lnTo>
                    <a:pt x="94190" y="3127"/>
                  </a:lnTo>
                  <a:lnTo>
                    <a:pt x="86288" y="0"/>
                  </a:lnTo>
                  <a:lnTo>
                    <a:pt x="77510" y="256"/>
                  </a:lnTo>
                  <a:lnTo>
                    <a:pt x="68149" y="2765"/>
                  </a:lnTo>
                  <a:lnTo>
                    <a:pt x="51508" y="18032"/>
                  </a:lnTo>
                  <a:lnTo>
                    <a:pt x="27350" y="60372"/>
                  </a:lnTo>
                  <a:lnTo>
                    <a:pt x="7640" y="121396"/>
                  </a:lnTo>
                  <a:lnTo>
                    <a:pt x="0" y="160771"/>
                  </a:lnTo>
                  <a:lnTo>
                    <a:pt x="553" y="190423"/>
                  </a:lnTo>
                  <a:lnTo>
                    <a:pt x="8597" y="215299"/>
                  </a:lnTo>
                  <a:lnTo>
                    <a:pt x="23090" y="231815"/>
                  </a:lnTo>
                  <a:lnTo>
                    <a:pt x="31869" y="237857"/>
                  </a:lnTo>
                  <a:lnTo>
                    <a:pt x="50981" y="241450"/>
                  </a:lnTo>
                  <a:lnTo>
                    <a:pt x="60991" y="240771"/>
                  </a:lnTo>
                  <a:lnTo>
                    <a:pt x="78353" y="230657"/>
                  </a:lnTo>
                  <a:lnTo>
                    <a:pt x="101280" y="202113"/>
                  </a:lnTo>
                  <a:lnTo>
                    <a:pt x="119772" y="160900"/>
                  </a:lnTo>
                  <a:lnTo>
                    <a:pt x="130912" y="100161"/>
                  </a:lnTo>
                  <a:lnTo>
                    <a:pt x="131826" y="95105"/>
                  </a:lnTo>
                  <a:lnTo>
                    <a:pt x="132435" y="96414"/>
                  </a:lnTo>
                  <a:lnTo>
                    <a:pt x="141898" y="136093"/>
                  </a:lnTo>
                  <a:lnTo>
                    <a:pt x="152734" y="165125"/>
                  </a:lnTo>
                  <a:lnTo>
                    <a:pt x="163971" y="181440"/>
                  </a:lnTo>
                  <a:lnTo>
                    <a:pt x="172583" y="185556"/>
                  </a:lnTo>
                  <a:lnTo>
                    <a:pt x="194629" y="187010"/>
                  </a:lnTo>
                  <a:lnTo>
                    <a:pt x="203550" y="183421"/>
                  </a:lnTo>
                  <a:lnTo>
                    <a:pt x="216581" y="170073"/>
                  </a:lnTo>
                  <a:lnTo>
                    <a:pt x="236084" y="142828"/>
                  </a:lnTo>
                  <a:lnTo>
                    <a:pt x="241715" y="139928"/>
                  </a:lnTo>
                  <a:lnTo>
                    <a:pt x="246639" y="141504"/>
                  </a:lnTo>
                  <a:lnTo>
                    <a:pt x="251091" y="146064"/>
                  </a:lnTo>
                  <a:lnTo>
                    <a:pt x="256038" y="163609"/>
                  </a:lnTo>
                  <a:lnTo>
                    <a:pt x="266711" y="226483"/>
                  </a:lnTo>
                  <a:lnTo>
                    <a:pt x="268225" y="259628"/>
                  </a:lnTo>
                  <a:lnTo>
                    <a:pt x="266652" y="259909"/>
                  </a:lnTo>
                  <a:lnTo>
                    <a:pt x="258849" y="243536"/>
                  </a:lnTo>
                  <a:lnTo>
                    <a:pt x="243467" y="188049"/>
                  </a:lnTo>
                  <a:lnTo>
                    <a:pt x="236714" y="133686"/>
                  </a:lnTo>
                  <a:lnTo>
                    <a:pt x="233270" y="107025"/>
                  </a:lnTo>
                  <a:lnTo>
                    <a:pt x="235640" y="83477"/>
                  </a:lnTo>
                  <a:lnTo>
                    <a:pt x="243712" y="64433"/>
                  </a:lnTo>
                  <a:lnTo>
                    <a:pt x="249140" y="56079"/>
                  </a:lnTo>
                  <a:lnTo>
                    <a:pt x="256268" y="51679"/>
                  </a:lnTo>
                  <a:lnTo>
                    <a:pt x="273547" y="49911"/>
                  </a:lnTo>
                  <a:lnTo>
                    <a:pt x="281898" y="53416"/>
                  </a:lnTo>
                  <a:lnTo>
                    <a:pt x="319306" y="88274"/>
                  </a:lnTo>
                  <a:lnTo>
                    <a:pt x="335021" y="115082"/>
                  </a:lnTo>
                  <a:lnTo>
                    <a:pt x="354464" y="174311"/>
                  </a:lnTo>
                  <a:lnTo>
                    <a:pt x="365281" y="2078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337640" y="4419734"/>
              <a:ext cx="219858" cy="545637"/>
            </a:xfrm>
            <a:custGeom>
              <a:avLst/>
              <a:gdLst/>
              <a:ahLst/>
              <a:cxnLst/>
              <a:rect l="0" t="0" r="0" b="0"/>
              <a:pathLst>
                <a:path w="219858" h="545637">
                  <a:moveTo>
                    <a:pt x="135629" y="387709"/>
                  </a:moveTo>
                  <a:lnTo>
                    <a:pt x="132509" y="345017"/>
                  </a:lnTo>
                  <a:lnTo>
                    <a:pt x="116500" y="294046"/>
                  </a:lnTo>
                  <a:lnTo>
                    <a:pt x="105290" y="277451"/>
                  </a:lnTo>
                  <a:lnTo>
                    <a:pt x="89389" y="265396"/>
                  </a:lnTo>
                  <a:lnTo>
                    <a:pt x="80236" y="260543"/>
                  </a:lnTo>
                  <a:lnTo>
                    <a:pt x="71794" y="259648"/>
                  </a:lnTo>
                  <a:lnTo>
                    <a:pt x="56175" y="264892"/>
                  </a:lnTo>
                  <a:lnTo>
                    <a:pt x="34228" y="286588"/>
                  </a:lnTo>
                  <a:lnTo>
                    <a:pt x="12907" y="315243"/>
                  </a:lnTo>
                  <a:lnTo>
                    <a:pt x="5047" y="341854"/>
                  </a:lnTo>
                  <a:lnTo>
                    <a:pt x="0" y="401008"/>
                  </a:lnTo>
                  <a:lnTo>
                    <a:pt x="4715" y="438053"/>
                  </a:lnTo>
                  <a:lnTo>
                    <a:pt x="19111" y="471256"/>
                  </a:lnTo>
                  <a:lnTo>
                    <a:pt x="26364" y="477332"/>
                  </a:lnTo>
                  <a:lnTo>
                    <a:pt x="34710" y="480213"/>
                  </a:lnTo>
                  <a:lnTo>
                    <a:pt x="43783" y="480964"/>
                  </a:lnTo>
                  <a:lnTo>
                    <a:pt x="60104" y="475559"/>
                  </a:lnTo>
                  <a:lnTo>
                    <a:pt x="67731" y="470842"/>
                  </a:lnTo>
                  <a:lnTo>
                    <a:pt x="89645" y="441847"/>
                  </a:lnTo>
                  <a:lnTo>
                    <a:pt x="116840" y="381722"/>
                  </a:lnTo>
                  <a:lnTo>
                    <a:pt x="134690" y="319759"/>
                  </a:lnTo>
                  <a:lnTo>
                    <a:pt x="143892" y="267442"/>
                  </a:lnTo>
                  <a:lnTo>
                    <a:pt x="151075" y="209224"/>
                  </a:lnTo>
                  <a:lnTo>
                    <a:pt x="149434" y="156880"/>
                  </a:lnTo>
                  <a:lnTo>
                    <a:pt x="147128" y="100556"/>
                  </a:lnTo>
                  <a:lnTo>
                    <a:pt x="140856" y="45003"/>
                  </a:lnTo>
                  <a:lnTo>
                    <a:pt x="131588" y="2677"/>
                  </a:lnTo>
                  <a:lnTo>
                    <a:pt x="129426" y="0"/>
                  </a:lnTo>
                  <a:lnTo>
                    <a:pt x="127984" y="4064"/>
                  </a:lnTo>
                  <a:lnTo>
                    <a:pt x="125670" y="52614"/>
                  </a:lnTo>
                  <a:lnTo>
                    <a:pt x="125269" y="112687"/>
                  </a:lnTo>
                  <a:lnTo>
                    <a:pt x="128295" y="158632"/>
                  </a:lnTo>
                  <a:lnTo>
                    <a:pt x="133539" y="206348"/>
                  </a:lnTo>
                  <a:lnTo>
                    <a:pt x="139769" y="254851"/>
                  </a:lnTo>
                  <a:lnTo>
                    <a:pt x="149854" y="305840"/>
                  </a:lnTo>
                  <a:lnTo>
                    <a:pt x="163741" y="365255"/>
                  </a:lnTo>
                  <a:lnTo>
                    <a:pt x="175414" y="420830"/>
                  </a:lnTo>
                  <a:lnTo>
                    <a:pt x="193171" y="473692"/>
                  </a:lnTo>
                  <a:lnTo>
                    <a:pt x="213892" y="524709"/>
                  </a:lnTo>
                  <a:lnTo>
                    <a:pt x="219857" y="5456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2413793" y="5186469"/>
            <a:ext cx="2693186" cy="730458"/>
            <a:chOff x="2413793" y="5186469"/>
            <a:chExt cx="2693186" cy="730458"/>
          </a:xfrm>
        </p:grpSpPr>
        <p:sp>
          <p:nvSpPr>
            <p:cNvPr id="140" name="Freeform 139"/>
            <p:cNvSpPr/>
            <p:nvPr/>
          </p:nvSpPr>
          <p:spPr>
            <a:xfrm>
              <a:off x="2413793" y="5239111"/>
              <a:ext cx="205632" cy="558012"/>
            </a:xfrm>
            <a:custGeom>
              <a:avLst/>
              <a:gdLst/>
              <a:ahLst/>
              <a:cxnLst/>
              <a:rect l="0" t="0" r="0" b="0"/>
              <a:pathLst>
                <a:path w="205632" h="558012">
                  <a:moveTo>
                    <a:pt x="5589" y="0"/>
                  </a:moveTo>
                  <a:lnTo>
                    <a:pt x="0" y="16768"/>
                  </a:lnTo>
                  <a:lnTo>
                    <a:pt x="4442" y="71857"/>
                  </a:lnTo>
                  <a:lnTo>
                    <a:pt x="13309" y="130086"/>
                  </a:lnTo>
                  <a:lnTo>
                    <a:pt x="19939" y="175189"/>
                  </a:lnTo>
                  <a:lnTo>
                    <a:pt x="32557" y="238417"/>
                  </a:lnTo>
                  <a:lnTo>
                    <a:pt x="36976" y="284202"/>
                  </a:lnTo>
                  <a:lnTo>
                    <a:pt x="44005" y="346901"/>
                  </a:lnTo>
                  <a:lnTo>
                    <a:pt x="47778" y="406942"/>
                  </a:lnTo>
                  <a:lnTo>
                    <a:pt x="55820" y="466689"/>
                  </a:lnTo>
                  <a:lnTo>
                    <a:pt x="57756" y="528534"/>
                  </a:lnTo>
                  <a:lnTo>
                    <a:pt x="55575" y="534850"/>
                  </a:lnTo>
                  <a:lnTo>
                    <a:pt x="51781" y="535552"/>
                  </a:lnTo>
                  <a:lnTo>
                    <a:pt x="46913" y="532509"/>
                  </a:lnTo>
                  <a:lnTo>
                    <a:pt x="41503" y="516651"/>
                  </a:lnTo>
                  <a:lnTo>
                    <a:pt x="30509" y="454948"/>
                  </a:lnTo>
                  <a:lnTo>
                    <a:pt x="30529" y="399829"/>
                  </a:lnTo>
                  <a:lnTo>
                    <a:pt x="36561" y="374234"/>
                  </a:lnTo>
                  <a:lnTo>
                    <a:pt x="66094" y="325522"/>
                  </a:lnTo>
                  <a:lnTo>
                    <a:pt x="75172" y="318790"/>
                  </a:lnTo>
                  <a:lnTo>
                    <a:pt x="97736" y="311311"/>
                  </a:lnTo>
                  <a:lnTo>
                    <a:pt x="107965" y="311656"/>
                  </a:lnTo>
                  <a:lnTo>
                    <a:pt x="125569" y="318278"/>
                  </a:lnTo>
                  <a:lnTo>
                    <a:pt x="148634" y="340750"/>
                  </a:lnTo>
                  <a:lnTo>
                    <a:pt x="176129" y="393180"/>
                  </a:lnTo>
                  <a:lnTo>
                    <a:pt x="186670" y="419242"/>
                  </a:lnTo>
                  <a:lnTo>
                    <a:pt x="196556" y="474101"/>
                  </a:lnTo>
                  <a:lnTo>
                    <a:pt x="203838" y="529998"/>
                  </a:lnTo>
                  <a:lnTo>
                    <a:pt x="205631" y="5580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682595" y="5576023"/>
              <a:ext cx="31586" cy="210572"/>
            </a:xfrm>
            <a:custGeom>
              <a:avLst/>
              <a:gdLst/>
              <a:ahLst/>
              <a:cxnLst/>
              <a:rect l="0" t="0" r="0" b="0"/>
              <a:pathLst>
                <a:path w="31586" h="210572">
                  <a:moveTo>
                    <a:pt x="0" y="0"/>
                  </a:moveTo>
                  <a:lnTo>
                    <a:pt x="3119" y="48931"/>
                  </a:lnTo>
                  <a:lnTo>
                    <a:pt x="11453" y="96777"/>
                  </a:lnTo>
                  <a:lnTo>
                    <a:pt x="24749" y="159757"/>
                  </a:lnTo>
                  <a:lnTo>
                    <a:pt x="31585" y="2105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651009" y="54180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784660" y="5515152"/>
              <a:ext cx="152323" cy="250385"/>
            </a:xfrm>
            <a:custGeom>
              <a:avLst/>
              <a:gdLst/>
              <a:ahLst/>
              <a:cxnLst/>
              <a:rect l="0" t="0" r="0" b="0"/>
              <a:pathLst>
                <a:path w="152323" h="250385">
                  <a:moveTo>
                    <a:pt x="76919" y="50343"/>
                  </a:moveTo>
                  <a:lnTo>
                    <a:pt x="76919" y="27986"/>
                  </a:lnTo>
                  <a:lnTo>
                    <a:pt x="70681" y="10771"/>
                  </a:lnTo>
                  <a:lnTo>
                    <a:pt x="65741" y="2905"/>
                  </a:lnTo>
                  <a:lnTo>
                    <a:pt x="58939" y="0"/>
                  </a:lnTo>
                  <a:lnTo>
                    <a:pt x="50894" y="403"/>
                  </a:lnTo>
                  <a:lnTo>
                    <a:pt x="42022" y="3012"/>
                  </a:lnTo>
                  <a:lnTo>
                    <a:pt x="25924" y="15269"/>
                  </a:lnTo>
                  <a:lnTo>
                    <a:pt x="12141" y="32415"/>
                  </a:lnTo>
                  <a:lnTo>
                    <a:pt x="2116" y="51734"/>
                  </a:lnTo>
                  <a:lnTo>
                    <a:pt x="0" y="72018"/>
                  </a:lnTo>
                  <a:lnTo>
                    <a:pt x="4128" y="91562"/>
                  </a:lnTo>
                  <a:lnTo>
                    <a:pt x="13762" y="108047"/>
                  </a:lnTo>
                  <a:lnTo>
                    <a:pt x="21946" y="113379"/>
                  </a:lnTo>
                  <a:lnTo>
                    <a:pt x="76381" y="128227"/>
                  </a:lnTo>
                  <a:lnTo>
                    <a:pt x="117757" y="142893"/>
                  </a:lnTo>
                  <a:lnTo>
                    <a:pt x="134454" y="154258"/>
                  </a:lnTo>
                  <a:lnTo>
                    <a:pt x="146554" y="170227"/>
                  </a:lnTo>
                  <a:lnTo>
                    <a:pt x="151418" y="179399"/>
                  </a:lnTo>
                  <a:lnTo>
                    <a:pt x="152322" y="189023"/>
                  </a:lnTo>
                  <a:lnTo>
                    <a:pt x="147086" y="209074"/>
                  </a:lnTo>
                  <a:lnTo>
                    <a:pt x="133841" y="223446"/>
                  </a:lnTo>
                  <a:lnTo>
                    <a:pt x="125396" y="228916"/>
                  </a:lnTo>
                  <a:lnTo>
                    <a:pt x="68037" y="241535"/>
                  </a:lnTo>
                  <a:lnTo>
                    <a:pt x="34805" y="250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987921" y="5312811"/>
              <a:ext cx="73701" cy="431669"/>
            </a:xfrm>
            <a:custGeom>
              <a:avLst/>
              <a:gdLst/>
              <a:ahLst/>
              <a:cxnLst/>
              <a:rect l="0" t="0" r="0" b="0"/>
              <a:pathLst>
                <a:path w="73701" h="431669">
                  <a:moveTo>
                    <a:pt x="0" y="0"/>
                  </a:moveTo>
                  <a:lnTo>
                    <a:pt x="1" y="60383"/>
                  </a:lnTo>
                  <a:lnTo>
                    <a:pt x="5590" y="121632"/>
                  </a:lnTo>
                  <a:lnTo>
                    <a:pt x="21331" y="181484"/>
                  </a:lnTo>
                  <a:lnTo>
                    <a:pt x="31667" y="228078"/>
                  </a:lnTo>
                  <a:lnTo>
                    <a:pt x="42139" y="286337"/>
                  </a:lnTo>
                  <a:lnTo>
                    <a:pt x="52650" y="338694"/>
                  </a:lnTo>
                  <a:lnTo>
                    <a:pt x="66682" y="393416"/>
                  </a:lnTo>
                  <a:lnTo>
                    <a:pt x="73700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872108" y="5463502"/>
              <a:ext cx="273742" cy="38823"/>
            </a:xfrm>
            <a:custGeom>
              <a:avLst/>
              <a:gdLst/>
              <a:ahLst/>
              <a:cxnLst/>
              <a:rect l="0" t="0" r="0" b="0"/>
              <a:pathLst>
                <a:path w="273742" h="38823">
                  <a:moveTo>
                    <a:pt x="273741" y="7236"/>
                  </a:moveTo>
                  <a:lnTo>
                    <a:pt x="246185" y="0"/>
                  </a:lnTo>
                  <a:lnTo>
                    <a:pt x="189962" y="478"/>
                  </a:lnTo>
                  <a:lnTo>
                    <a:pt x="133450" y="11490"/>
                  </a:lnTo>
                  <a:lnTo>
                    <a:pt x="71161" y="18865"/>
                  </a:lnTo>
                  <a:lnTo>
                    <a:pt x="25755" y="34186"/>
                  </a:lnTo>
                  <a:lnTo>
                    <a:pt x="0" y="388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147216" y="5570434"/>
              <a:ext cx="141585" cy="208631"/>
            </a:xfrm>
            <a:custGeom>
              <a:avLst/>
              <a:gdLst/>
              <a:ahLst/>
              <a:cxnLst/>
              <a:rect l="0" t="0" r="0" b="0"/>
              <a:pathLst>
                <a:path w="141585" h="208631">
                  <a:moveTo>
                    <a:pt x="82861" y="5589"/>
                  </a:moveTo>
                  <a:lnTo>
                    <a:pt x="66093" y="0"/>
                  </a:lnTo>
                  <a:lnTo>
                    <a:pt x="48502" y="3495"/>
                  </a:lnTo>
                  <a:lnTo>
                    <a:pt x="38898" y="7703"/>
                  </a:lnTo>
                  <a:lnTo>
                    <a:pt x="21988" y="24856"/>
                  </a:lnTo>
                  <a:lnTo>
                    <a:pt x="14203" y="35981"/>
                  </a:lnTo>
                  <a:lnTo>
                    <a:pt x="5553" y="63940"/>
                  </a:lnTo>
                  <a:lnTo>
                    <a:pt x="0" y="123960"/>
                  </a:lnTo>
                  <a:lnTo>
                    <a:pt x="4627" y="161155"/>
                  </a:lnTo>
                  <a:lnTo>
                    <a:pt x="13385" y="180404"/>
                  </a:lnTo>
                  <a:lnTo>
                    <a:pt x="18996" y="188813"/>
                  </a:lnTo>
                  <a:lnTo>
                    <a:pt x="34590" y="201276"/>
                  </a:lnTo>
                  <a:lnTo>
                    <a:pt x="43661" y="206237"/>
                  </a:lnTo>
                  <a:lnTo>
                    <a:pt x="66219" y="208630"/>
                  </a:lnTo>
                  <a:lnTo>
                    <a:pt x="89502" y="204624"/>
                  </a:lnTo>
                  <a:lnTo>
                    <a:pt x="107650" y="195045"/>
                  </a:lnTo>
                  <a:lnTo>
                    <a:pt x="131020" y="165319"/>
                  </a:lnTo>
                  <a:lnTo>
                    <a:pt x="141584" y="126876"/>
                  </a:lnTo>
                  <a:lnTo>
                    <a:pt x="139125" y="85850"/>
                  </a:lnTo>
                  <a:lnTo>
                    <a:pt x="125398" y="49647"/>
                  </a:lnTo>
                  <a:lnTo>
                    <a:pt x="113074" y="33749"/>
                  </a:lnTo>
                  <a:lnTo>
                    <a:pt x="93389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261662" y="5481266"/>
              <a:ext cx="147400" cy="225917"/>
            </a:xfrm>
            <a:custGeom>
              <a:avLst/>
              <a:gdLst/>
              <a:ahLst/>
              <a:cxnLst/>
              <a:rect l="0" t="0" r="0" b="0"/>
              <a:pathLst>
                <a:path w="147400" h="225917">
                  <a:moveTo>
                    <a:pt x="0" y="94757"/>
                  </a:moveTo>
                  <a:lnTo>
                    <a:pt x="47876" y="140538"/>
                  </a:lnTo>
                  <a:lnTo>
                    <a:pt x="71328" y="174120"/>
                  </a:lnTo>
                  <a:lnTo>
                    <a:pt x="102316" y="213512"/>
                  </a:lnTo>
                  <a:lnTo>
                    <a:pt x="107475" y="225916"/>
                  </a:lnTo>
                  <a:lnTo>
                    <a:pt x="101969" y="219730"/>
                  </a:lnTo>
                  <a:lnTo>
                    <a:pt x="68815" y="163297"/>
                  </a:lnTo>
                  <a:lnTo>
                    <a:pt x="40503" y="106224"/>
                  </a:lnTo>
                  <a:lnTo>
                    <a:pt x="34228" y="68389"/>
                  </a:lnTo>
                  <a:lnTo>
                    <a:pt x="36857" y="57291"/>
                  </a:lnTo>
                  <a:lnTo>
                    <a:pt x="49136" y="38721"/>
                  </a:lnTo>
                  <a:lnTo>
                    <a:pt x="75780" y="20702"/>
                  </a:lnTo>
                  <a:lnTo>
                    <a:pt x="128710" y="874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472232" y="5481266"/>
              <a:ext cx="63172" cy="189515"/>
            </a:xfrm>
            <a:custGeom>
              <a:avLst/>
              <a:gdLst/>
              <a:ahLst/>
              <a:cxnLst/>
              <a:rect l="0" t="0" r="0" b="0"/>
              <a:pathLst>
                <a:path w="63172" h="189515">
                  <a:moveTo>
                    <a:pt x="0" y="0"/>
                  </a:moveTo>
                  <a:lnTo>
                    <a:pt x="20243" y="58617"/>
                  </a:lnTo>
                  <a:lnTo>
                    <a:pt x="37751" y="111622"/>
                  </a:lnTo>
                  <a:lnTo>
                    <a:pt x="58417" y="175107"/>
                  </a:lnTo>
                  <a:lnTo>
                    <a:pt x="63171" y="1895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461704" y="53338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596564" y="5428298"/>
              <a:ext cx="170467" cy="221565"/>
            </a:xfrm>
            <a:custGeom>
              <a:avLst/>
              <a:gdLst/>
              <a:ahLst/>
              <a:cxnLst/>
              <a:rect l="0" t="0" r="0" b="0"/>
              <a:pathLst>
                <a:path w="170467" h="221565">
                  <a:moveTo>
                    <a:pt x="86238" y="74026"/>
                  </a:moveTo>
                  <a:lnTo>
                    <a:pt x="91827" y="57258"/>
                  </a:lnTo>
                  <a:lnTo>
                    <a:pt x="91452" y="39667"/>
                  </a:lnTo>
                  <a:lnTo>
                    <a:pt x="86216" y="21320"/>
                  </a:lnTo>
                  <a:lnTo>
                    <a:pt x="76090" y="5368"/>
                  </a:lnTo>
                  <a:lnTo>
                    <a:pt x="67774" y="1348"/>
                  </a:lnTo>
                  <a:lnTo>
                    <a:pt x="46057" y="0"/>
                  </a:lnTo>
                  <a:lnTo>
                    <a:pt x="27045" y="6421"/>
                  </a:lnTo>
                  <a:lnTo>
                    <a:pt x="18700" y="11408"/>
                  </a:lnTo>
                  <a:lnTo>
                    <a:pt x="6309" y="29428"/>
                  </a:lnTo>
                  <a:lnTo>
                    <a:pt x="1366" y="40784"/>
                  </a:lnTo>
                  <a:lnTo>
                    <a:pt x="0" y="84713"/>
                  </a:lnTo>
                  <a:lnTo>
                    <a:pt x="13198" y="146360"/>
                  </a:lnTo>
                  <a:lnTo>
                    <a:pt x="32296" y="189569"/>
                  </a:lnTo>
                  <a:lnTo>
                    <a:pt x="57387" y="215755"/>
                  </a:lnTo>
                  <a:lnTo>
                    <a:pt x="67004" y="219985"/>
                  </a:lnTo>
                  <a:lnTo>
                    <a:pt x="87048" y="221564"/>
                  </a:lnTo>
                  <a:lnTo>
                    <a:pt x="149480" y="206783"/>
                  </a:lnTo>
                  <a:lnTo>
                    <a:pt x="170466" y="200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988129" y="5361352"/>
              <a:ext cx="175955" cy="555575"/>
            </a:xfrm>
            <a:custGeom>
              <a:avLst/>
              <a:gdLst/>
              <a:ahLst/>
              <a:cxnLst/>
              <a:rect l="0" t="0" r="0" b="0"/>
              <a:pathLst>
                <a:path w="175955" h="555575">
                  <a:moveTo>
                    <a:pt x="0" y="140972"/>
                  </a:moveTo>
                  <a:lnTo>
                    <a:pt x="20243" y="199588"/>
                  </a:lnTo>
                  <a:lnTo>
                    <a:pt x="33814" y="251146"/>
                  </a:lnTo>
                  <a:lnTo>
                    <a:pt x="48880" y="309744"/>
                  </a:lnTo>
                  <a:lnTo>
                    <a:pt x="59586" y="365283"/>
                  </a:lnTo>
                  <a:lnTo>
                    <a:pt x="70167" y="422684"/>
                  </a:lnTo>
                  <a:lnTo>
                    <a:pt x="84223" y="481538"/>
                  </a:lnTo>
                  <a:lnTo>
                    <a:pt x="94755" y="531609"/>
                  </a:lnTo>
                  <a:lnTo>
                    <a:pt x="100605" y="555574"/>
                  </a:lnTo>
                  <a:lnTo>
                    <a:pt x="102165" y="555413"/>
                  </a:lnTo>
                  <a:lnTo>
                    <a:pt x="103205" y="550627"/>
                  </a:lnTo>
                  <a:lnTo>
                    <a:pt x="93558" y="491290"/>
                  </a:lnTo>
                  <a:lnTo>
                    <a:pt x="80481" y="430099"/>
                  </a:lnTo>
                  <a:lnTo>
                    <a:pt x="66633" y="372129"/>
                  </a:lnTo>
                  <a:lnTo>
                    <a:pt x="56138" y="316697"/>
                  </a:lnTo>
                  <a:lnTo>
                    <a:pt x="45619" y="256989"/>
                  </a:lnTo>
                  <a:lnTo>
                    <a:pt x="35094" y="202904"/>
                  </a:lnTo>
                  <a:lnTo>
                    <a:pt x="24176" y="142114"/>
                  </a:lnTo>
                  <a:lnTo>
                    <a:pt x="21673" y="85045"/>
                  </a:lnTo>
                  <a:lnTo>
                    <a:pt x="32591" y="26112"/>
                  </a:lnTo>
                  <a:lnTo>
                    <a:pt x="35765" y="15266"/>
                  </a:lnTo>
                  <a:lnTo>
                    <a:pt x="42561" y="8034"/>
                  </a:lnTo>
                  <a:lnTo>
                    <a:pt x="62590" y="0"/>
                  </a:lnTo>
                  <a:lnTo>
                    <a:pt x="87089" y="2669"/>
                  </a:lnTo>
                  <a:lnTo>
                    <a:pt x="111236" y="11653"/>
                  </a:lnTo>
                  <a:lnTo>
                    <a:pt x="137983" y="31035"/>
                  </a:lnTo>
                  <a:lnTo>
                    <a:pt x="159556" y="59655"/>
                  </a:lnTo>
                  <a:lnTo>
                    <a:pt x="172708" y="97251"/>
                  </a:lnTo>
                  <a:lnTo>
                    <a:pt x="175954" y="139196"/>
                  </a:lnTo>
                  <a:lnTo>
                    <a:pt x="168857" y="184639"/>
                  </a:lnTo>
                  <a:lnTo>
                    <a:pt x="158496" y="205613"/>
                  </a:lnTo>
                  <a:lnTo>
                    <a:pt x="128330" y="230574"/>
                  </a:lnTo>
                  <a:lnTo>
                    <a:pt x="103049" y="239287"/>
                  </a:lnTo>
                  <a:lnTo>
                    <a:pt x="63171" y="2462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188170" y="5186469"/>
              <a:ext cx="94757" cy="421141"/>
            </a:xfrm>
            <a:custGeom>
              <a:avLst/>
              <a:gdLst/>
              <a:ahLst/>
              <a:cxnLst/>
              <a:rect l="0" t="0" r="0" b="0"/>
              <a:pathLst>
                <a:path w="94757" h="421141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24749" y="164567"/>
                  </a:lnTo>
                  <a:lnTo>
                    <a:pt x="38641" y="213311"/>
                  </a:lnTo>
                  <a:lnTo>
                    <a:pt x="49144" y="263635"/>
                  </a:lnTo>
                  <a:lnTo>
                    <a:pt x="63173" y="320098"/>
                  </a:lnTo>
                  <a:lnTo>
                    <a:pt x="77209" y="375705"/>
                  </a:lnTo>
                  <a:lnTo>
                    <a:pt x="94756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317589" y="5404928"/>
              <a:ext cx="228551" cy="220991"/>
            </a:xfrm>
            <a:custGeom>
              <a:avLst/>
              <a:gdLst/>
              <a:ahLst/>
              <a:cxnLst/>
              <a:rect l="0" t="0" r="0" b="0"/>
              <a:pathLst>
                <a:path w="228551" h="220991">
                  <a:moveTo>
                    <a:pt x="123265" y="150039"/>
                  </a:moveTo>
                  <a:lnTo>
                    <a:pt x="137919" y="106076"/>
                  </a:lnTo>
                  <a:lnTo>
                    <a:pt x="138357" y="86046"/>
                  </a:lnTo>
                  <a:lnTo>
                    <a:pt x="133482" y="66615"/>
                  </a:lnTo>
                  <a:lnTo>
                    <a:pt x="104752" y="22185"/>
                  </a:lnTo>
                  <a:lnTo>
                    <a:pt x="88131" y="8207"/>
                  </a:lnTo>
                  <a:lnTo>
                    <a:pt x="78785" y="2841"/>
                  </a:lnTo>
                  <a:lnTo>
                    <a:pt x="59043" y="0"/>
                  </a:lnTo>
                  <a:lnTo>
                    <a:pt x="48865" y="880"/>
                  </a:lnTo>
                  <a:lnTo>
                    <a:pt x="31317" y="8097"/>
                  </a:lnTo>
                  <a:lnTo>
                    <a:pt x="23362" y="13297"/>
                  </a:lnTo>
                  <a:lnTo>
                    <a:pt x="11403" y="28433"/>
                  </a:lnTo>
                  <a:lnTo>
                    <a:pt x="3359" y="48028"/>
                  </a:lnTo>
                  <a:lnTo>
                    <a:pt x="0" y="86538"/>
                  </a:lnTo>
                  <a:lnTo>
                    <a:pt x="8753" y="145121"/>
                  </a:lnTo>
                  <a:lnTo>
                    <a:pt x="21485" y="180167"/>
                  </a:lnTo>
                  <a:lnTo>
                    <a:pt x="34746" y="200863"/>
                  </a:lnTo>
                  <a:lnTo>
                    <a:pt x="52338" y="217861"/>
                  </a:lnTo>
                  <a:lnTo>
                    <a:pt x="61942" y="220990"/>
                  </a:lnTo>
                  <a:lnTo>
                    <a:pt x="81973" y="218227"/>
                  </a:lnTo>
                  <a:lnTo>
                    <a:pt x="99454" y="206081"/>
                  </a:lnTo>
                  <a:lnTo>
                    <a:pt x="107391" y="197929"/>
                  </a:lnTo>
                  <a:lnTo>
                    <a:pt x="116210" y="173272"/>
                  </a:lnTo>
                  <a:lnTo>
                    <a:pt x="121871" y="115374"/>
                  </a:lnTo>
                  <a:lnTo>
                    <a:pt x="116924" y="74301"/>
                  </a:lnTo>
                  <a:lnTo>
                    <a:pt x="117868" y="74980"/>
                  </a:lnTo>
                  <a:lnTo>
                    <a:pt x="137364" y="128516"/>
                  </a:lnTo>
                  <a:lnTo>
                    <a:pt x="162575" y="171004"/>
                  </a:lnTo>
                  <a:lnTo>
                    <a:pt x="179341" y="185872"/>
                  </a:lnTo>
                  <a:lnTo>
                    <a:pt x="188725" y="191475"/>
                  </a:lnTo>
                  <a:lnTo>
                    <a:pt x="205391" y="194581"/>
                  </a:lnTo>
                  <a:lnTo>
                    <a:pt x="228550" y="1921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532253" y="5363485"/>
              <a:ext cx="140229" cy="239630"/>
            </a:xfrm>
            <a:custGeom>
              <a:avLst/>
              <a:gdLst/>
              <a:ahLst/>
              <a:cxnLst/>
              <a:rect l="0" t="0" r="0" b="0"/>
              <a:pathLst>
                <a:path w="140229" h="239630">
                  <a:moveTo>
                    <a:pt x="108643" y="33554"/>
                  </a:moveTo>
                  <a:lnTo>
                    <a:pt x="103053" y="16786"/>
                  </a:lnTo>
                  <a:lnTo>
                    <a:pt x="90951" y="5435"/>
                  </a:lnTo>
                  <a:lnTo>
                    <a:pt x="82810" y="770"/>
                  </a:lnTo>
                  <a:lnTo>
                    <a:pt x="75043" y="0"/>
                  </a:lnTo>
                  <a:lnTo>
                    <a:pt x="60174" y="5383"/>
                  </a:lnTo>
                  <a:lnTo>
                    <a:pt x="38649" y="21568"/>
                  </a:lnTo>
                  <a:lnTo>
                    <a:pt x="17454" y="52359"/>
                  </a:lnTo>
                  <a:lnTo>
                    <a:pt x="1945" y="96708"/>
                  </a:lnTo>
                  <a:lnTo>
                    <a:pt x="0" y="123623"/>
                  </a:lnTo>
                  <a:lnTo>
                    <a:pt x="8284" y="175088"/>
                  </a:lnTo>
                  <a:lnTo>
                    <a:pt x="23404" y="205211"/>
                  </a:lnTo>
                  <a:lnTo>
                    <a:pt x="42703" y="228955"/>
                  </a:lnTo>
                  <a:lnTo>
                    <a:pt x="62568" y="237382"/>
                  </a:lnTo>
                  <a:lnTo>
                    <a:pt x="74417" y="239629"/>
                  </a:lnTo>
                  <a:lnTo>
                    <a:pt x="84655" y="238788"/>
                  </a:lnTo>
                  <a:lnTo>
                    <a:pt x="102271" y="231614"/>
                  </a:lnTo>
                  <a:lnTo>
                    <a:pt x="140228" y="2020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704067" y="5383034"/>
              <a:ext cx="136871" cy="214001"/>
            </a:xfrm>
            <a:custGeom>
              <a:avLst/>
              <a:gdLst/>
              <a:ahLst/>
              <a:cxnLst/>
              <a:rect l="0" t="0" r="0" b="0"/>
              <a:pathLst>
                <a:path w="136871" h="214001">
                  <a:moveTo>
                    <a:pt x="0" y="119290"/>
                  </a:moveTo>
                  <a:lnTo>
                    <a:pt x="62257" y="100162"/>
                  </a:lnTo>
                  <a:lnTo>
                    <a:pt x="122660" y="48901"/>
                  </a:lnTo>
                  <a:lnTo>
                    <a:pt x="126226" y="39609"/>
                  </a:lnTo>
                  <a:lnTo>
                    <a:pt x="127070" y="16806"/>
                  </a:lnTo>
                  <a:lnTo>
                    <a:pt x="122148" y="8853"/>
                  </a:lnTo>
                  <a:lnTo>
                    <a:pt x="114187" y="3551"/>
                  </a:lnTo>
                  <a:lnTo>
                    <a:pt x="104201" y="17"/>
                  </a:lnTo>
                  <a:lnTo>
                    <a:pt x="95203" y="0"/>
                  </a:lnTo>
                  <a:lnTo>
                    <a:pt x="78967" y="6221"/>
                  </a:lnTo>
                  <a:lnTo>
                    <a:pt x="51083" y="22877"/>
                  </a:lnTo>
                  <a:lnTo>
                    <a:pt x="26184" y="53808"/>
                  </a:lnTo>
                  <a:lnTo>
                    <a:pt x="15167" y="98198"/>
                  </a:lnTo>
                  <a:lnTo>
                    <a:pt x="11902" y="142807"/>
                  </a:lnTo>
                  <a:lnTo>
                    <a:pt x="17378" y="168346"/>
                  </a:lnTo>
                  <a:lnTo>
                    <a:pt x="33615" y="199336"/>
                  </a:lnTo>
                  <a:lnTo>
                    <a:pt x="39957" y="207749"/>
                  </a:lnTo>
                  <a:lnTo>
                    <a:pt x="48865" y="212188"/>
                  </a:lnTo>
                  <a:lnTo>
                    <a:pt x="71240" y="214000"/>
                  </a:lnTo>
                  <a:lnTo>
                    <a:pt x="104556" y="202854"/>
                  </a:lnTo>
                  <a:lnTo>
                    <a:pt x="136870" y="1824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897873" y="5323340"/>
              <a:ext cx="209106" cy="326384"/>
            </a:xfrm>
            <a:custGeom>
              <a:avLst/>
              <a:gdLst/>
              <a:ahLst/>
              <a:cxnLst/>
              <a:rect l="0" t="0" r="0" b="0"/>
              <a:pathLst>
                <a:path w="209106" h="326384">
                  <a:moveTo>
                    <a:pt x="100992" y="0"/>
                  </a:moveTo>
                  <a:lnTo>
                    <a:pt x="48286" y="19128"/>
                  </a:lnTo>
                  <a:lnTo>
                    <a:pt x="24804" y="37773"/>
                  </a:lnTo>
                  <a:lnTo>
                    <a:pt x="10199" y="55392"/>
                  </a:lnTo>
                  <a:lnTo>
                    <a:pt x="2148" y="78041"/>
                  </a:lnTo>
                  <a:lnTo>
                    <a:pt x="0" y="90631"/>
                  </a:lnTo>
                  <a:lnTo>
                    <a:pt x="3854" y="110860"/>
                  </a:lnTo>
                  <a:lnTo>
                    <a:pt x="8157" y="119530"/>
                  </a:lnTo>
                  <a:lnTo>
                    <a:pt x="22297" y="132283"/>
                  </a:lnTo>
                  <a:lnTo>
                    <a:pt x="30981" y="137322"/>
                  </a:lnTo>
                  <a:lnTo>
                    <a:pt x="49988" y="139800"/>
                  </a:lnTo>
                  <a:lnTo>
                    <a:pt x="108443" y="138426"/>
                  </a:lnTo>
                  <a:lnTo>
                    <a:pt x="131209" y="142631"/>
                  </a:lnTo>
                  <a:lnTo>
                    <a:pt x="158168" y="157164"/>
                  </a:lnTo>
                  <a:lnTo>
                    <a:pt x="180973" y="176288"/>
                  </a:lnTo>
                  <a:lnTo>
                    <a:pt x="196960" y="202362"/>
                  </a:lnTo>
                  <a:lnTo>
                    <a:pt x="209105" y="237903"/>
                  </a:lnTo>
                  <a:lnTo>
                    <a:pt x="207144" y="261322"/>
                  </a:lnTo>
                  <a:lnTo>
                    <a:pt x="203345" y="272481"/>
                  </a:lnTo>
                  <a:lnTo>
                    <a:pt x="189766" y="287999"/>
                  </a:lnTo>
                  <a:lnTo>
                    <a:pt x="152452" y="307493"/>
                  </a:lnTo>
                  <a:lnTo>
                    <a:pt x="89383" y="323087"/>
                  </a:lnTo>
                  <a:lnTo>
                    <a:pt x="48349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195267" y="105919"/>
            <a:ext cx="2958509" cy="689005"/>
            <a:chOff x="3195267" y="105919"/>
            <a:chExt cx="2958509" cy="689005"/>
          </a:xfrm>
        </p:grpSpPr>
        <p:sp>
          <p:nvSpPr>
            <p:cNvPr id="2" name="Freeform 1"/>
            <p:cNvSpPr/>
            <p:nvPr/>
          </p:nvSpPr>
          <p:spPr>
            <a:xfrm>
              <a:off x="3353194" y="210569"/>
              <a:ext cx="52644" cy="368499"/>
            </a:xfrm>
            <a:custGeom>
              <a:avLst/>
              <a:gdLst/>
              <a:ahLst/>
              <a:cxnLst/>
              <a:rect l="0" t="0" r="0" b="0"/>
              <a:pathLst>
                <a:path w="52644" h="368499">
                  <a:moveTo>
                    <a:pt x="52643" y="368498"/>
                  </a:moveTo>
                  <a:lnTo>
                    <a:pt x="44310" y="319567"/>
                  </a:lnTo>
                  <a:lnTo>
                    <a:pt x="42765" y="271722"/>
                  </a:lnTo>
                  <a:lnTo>
                    <a:pt x="39188" y="217381"/>
                  </a:lnTo>
                  <a:lnTo>
                    <a:pt x="33838" y="156826"/>
                  </a:lnTo>
                  <a:lnTo>
                    <a:pt x="29134" y="97550"/>
                  </a:lnTo>
                  <a:lnTo>
                    <a:pt x="17063" y="362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95267" y="105919"/>
              <a:ext cx="523747" cy="481579"/>
            </a:xfrm>
            <a:custGeom>
              <a:avLst/>
              <a:gdLst/>
              <a:ahLst/>
              <a:cxnLst/>
              <a:rect l="0" t="0" r="0" b="0"/>
              <a:pathLst>
                <a:path w="523747" h="481579">
                  <a:moveTo>
                    <a:pt x="0" y="62536"/>
                  </a:moveTo>
                  <a:lnTo>
                    <a:pt x="5589" y="45769"/>
                  </a:lnTo>
                  <a:lnTo>
                    <a:pt x="17692" y="34417"/>
                  </a:lnTo>
                  <a:lnTo>
                    <a:pt x="65284" y="13860"/>
                  </a:lnTo>
                  <a:lnTo>
                    <a:pt x="116924" y="2575"/>
                  </a:lnTo>
                  <a:lnTo>
                    <a:pt x="177774" y="0"/>
                  </a:lnTo>
                  <a:lnTo>
                    <a:pt x="232818" y="9066"/>
                  </a:lnTo>
                  <a:lnTo>
                    <a:pt x="284233" y="24597"/>
                  </a:lnTo>
                  <a:lnTo>
                    <a:pt x="346049" y="50204"/>
                  </a:lnTo>
                  <a:lnTo>
                    <a:pt x="401424" y="90762"/>
                  </a:lnTo>
                  <a:lnTo>
                    <a:pt x="455903" y="140924"/>
                  </a:lnTo>
                  <a:lnTo>
                    <a:pt x="502229" y="201877"/>
                  </a:lnTo>
                  <a:lnTo>
                    <a:pt x="521332" y="253544"/>
                  </a:lnTo>
                  <a:lnTo>
                    <a:pt x="523746" y="293307"/>
                  </a:lnTo>
                  <a:lnTo>
                    <a:pt x="511554" y="355432"/>
                  </a:lnTo>
                  <a:lnTo>
                    <a:pt x="493553" y="392646"/>
                  </a:lnTo>
                  <a:lnTo>
                    <a:pt x="470282" y="418490"/>
                  </a:lnTo>
                  <a:lnTo>
                    <a:pt x="441159" y="437846"/>
                  </a:lnTo>
                  <a:lnTo>
                    <a:pt x="378935" y="462293"/>
                  </a:lnTo>
                  <a:lnTo>
                    <a:pt x="320126" y="476593"/>
                  </a:lnTo>
                  <a:lnTo>
                    <a:pt x="261358" y="481578"/>
                  </a:lnTo>
                  <a:lnTo>
                    <a:pt x="201495" y="474856"/>
                  </a:lnTo>
                  <a:lnTo>
                    <a:pt x="148249" y="465383"/>
                  </a:lnTo>
                  <a:lnTo>
                    <a:pt x="126342" y="462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79619" y="47378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62092"/>
                  </a:lnTo>
                  <a:lnTo>
                    <a:pt x="10723" y="11720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79619" y="2947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19411" y="215241"/>
              <a:ext cx="176064" cy="437526"/>
            </a:xfrm>
            <a:custGeom>
              <a:avLst/>
              <a:gdLst/>
              <a:ahLst/>
              <a:cxnLst/>
              <a:rect l="0" t="0" r="0" b="0"/>
              <a:pathLst>
                <a:path w="176064" h="437526">
                  <a:moveTo>
                    <a:pt x="49721" y="437525"/>
                  </a:moveTo>
                  <a:lnTo>
                    <a:pt x="41388" y="383381"/>
                  </a:lnTo>
                  <a:lnTo>
                    <a:pt x="34037" y="328434"/>
                  </a:lnTo>
                  <a:lnTo>
                    <a:pt x="24667" y="280940"/>
                  </a:lnTo>
                  <a:lnTo>
                    <a:pt x="20071" y="229823"/>
                  </a:lnTo>
                  <a:lnTo>
                    <a:pt x="10113" y="175789"/>
                  </a:lnTo>
                  <a:lnTo>
                    <a:pt x="0" y="121269"/>
                  </a:lnTo>
                  <a:lnTo>
                    <a:pt x="1064" y="79437"/>
                  </a:lnTo>
                  <a:lnTo>
                    <a:pt x="11904" y="28970"/>
                  </a:lnTo>
                  <a:lnTo>
                    <a:pt x="17491" y="20096"/>
                  </a:lnTo>
                  <a:lnTo>
                    <a:pt x="33057" y="7116"/>
                  </a:lnTo>
                  <a:lnTo>
                    <a:pt x="54793" y="567"/>
                  </a:lnTo>
                  <a:lnTo>
                    <a:pt x="96457" y="0"/>
                  </a:lnTo>
                  <a:lnTo>
                    <a:pt x="159861" y="12321"/>
                  </a:lnTo>
                  <a:lnTo>
                    <a:pt x="176063" y="163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84904" y="442196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2354" y="16789"/>
                  </a:lnTo>
                  <a:lnTo>
                    <a:pt x="32887" y="260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59570" y="192718"/>
              <a:ext cx="135947" cy="470578"/>
            </a:xfrm>
            <a:custGeom>
              <a:avLst/>
              <a:gdLst/>
              <a:ahLst/>
              <a:cxnLst/>
              <a:rect l="0" t="0" r="0" b="0"/>
              <a:pathLst>
                <a:path w="135947" h="470578">
                  <a:moveTo>
                    <a:pt x="93832" y="470577"/>
                  </a:moveTo>
                  <a:lnTo>
                    <a:pt x="82653" y="453809"/>
                  </a:lnTo>
                  <a:lnTo>
                    <a:pt x="70956" y="395132"/>
                  </a:lnTo>
                  <a:lnTo>
                    <a:pt x="58378" y="340381"/>
                  </a:lnTo>
                  <a:lnTo>
                    <a:pt x="41142" y="281943"/>
                  </a:lnTo>
                  <a:lnTo>
                    <a:pt x="27142" y="227945"/>
                  </a:lnTo>
                  <a:lnTo>
                    <a:pt x="16620" y="178108"/>
                  </a:lnTo>
                  <a:lnTo>
                    <a:pt x="3754" y="124506"/>
                  </a:lnTo>
                  <a:lnTo>
                    <a:pt x="0" y="70071"/>
                  </a:lnTo>
                  <a:lnTo>
                    <a:pt x="1826" y="44570"/>
                  </a:lnTo>
                  <a:lnTo>
                    <a:pt x="10436" y="25437"/>
                  </a:lnTo>
                  <a:lnTo>
                    <a:pt x="25182" y="12254"/>
                  </a:lnTo>
                  <a:lnTo>
                    <a:pt x="44603" y="3665"/>
                  </a:lnTo>
                  <a:lnTo>
                    <a:pt x="80675" y="0"/>
                  </a:lnTo>
                  <a:lnTo>
                    <a:pt x="111770" y="5803"/>
                  </a:lnTo>
                  <a:lnTo>
                    <a:pt x="135946" y="178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06003" y="421139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4581" y="17959"/>
                  </a:lnTo>
                  <a:lnTo>
                    <a:pt x="67216" y="28548"/>
                  </a:lnTo>
                  <a:lnTo>
                    <a:pt x="28495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40517" y="382355"/>
              <a:ext cx="186676" cy="256991"/>
            </a:xfrm>
            <a:custGeom>
              <a:avLst/>
              <a:gdLst/>
              <a:ahLst/>
              <a:cxnLst/>
              <a:rect l="0" t="0" r="0" b="0"/>
              <a:pathLst>
                <a:path w="186676" h="256991">
                  <a:moveTo>
                    <a:pt x="39227" y="91427"/>
                  </a:moveTo>
                  <a:lnTo>
                    <a:pt x="83189" y="106081"/>
                  </a:lnTo>
                  <a:lnTo>
                    <a:pt x="119063" y="104998"/>
                  </a:lnTo>
                  <a:lnTo>
                    <a:pt x="153739" y="97268"/>
                  </a:lnTo>
                  <a:lnTo>
                    <a:pt x="180651" y="81979"/>
                  </a:lnTo>
                  <a:lnTo>
                    <a:pt x="184982" y="74600"/>
                  </a:lnTo>
                  <a:lnTo>
                    <a:pt x="186675" y="57042"/>
                  </a:lnTo>
                  <a:lnTo>
                    <a:pt x="175462" y="27427"/>
                  </a:lnTo>
                  <a:lnTo>
                    <a:pt x="160607" y="13069"/>
                  </a:lnTo>
                  <a:lnTo>
                    <a:pt x="141137" y="3959"/>
                  </a:lnTo>
                  <a:lnTo>
                    <a:pt x="105037" y="0"/>
                  </a:lnTo>
                  <a:lnTo>
                    <a:pt x="71594" y="6886"/>
                  </a:lnTo>
                  <a:lnTo>
                    <a:pt x="31972" y="29581"/>
                  </a:lnTo>
                  <a:lnTo>
                    <a:pt x="17285" y="44052"/>
                  </a:lnTo>
                  <a:lnTo>
                    <a:pt x="6858" y="62183"/>
                  </a:lnTo>
                  <a:lnTo>
                    <a:pt x="0" y="97710"/>
                  </a:lnTo>
                  <a:lnTo>
                    <a:pt x="3557" y="137872"/>
                  </a:lnTo>
                  <a:lnTo>
                    <a:pt x="17610" y="173819"/>
                  </a:lnTo>
                  <a:lnTo>
                    <a:pt x="66098" y="233076"/>
                  </a:lnTo>
                  <a:lnTo>
                    <a:pt x="93592" y="250120"/>
                  </a:lnTo>
                  <a:lnTo>
                    <a:pt x="129554" y="256990"/>
                  </a:lnTo>
                  <a:lnTo>
                    <a:pt x="186626" y="2493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00842" y="359434"/>
              <a:ext cx="136872" cy="268573"/>
            </a:xfrm>
            <a:custGeom>
              <a:avLst/>
              <a:gdLst/>
              <a:ahLst/>
              <a:cxnLst/>
              <a:rect l="0" t="0" r="0" b="0"/>
              <a:pathLst>
                <a:path w="136872" h="268573">
                  <a:moveTo>
                    <a:pt x="0" y="156462"/>
                  </a:moveTo>
                  <a:lnTo>
                    <a:pt x="17959" y="219890"/>
                  </a:lnTo>
                  <a:lnTo>
                    <a:pt x="29368" y="250125"/>
                  </a:lnTo>
                  <a:lnTo>
                    <a:pt x="40738" y="266720"/>
                  </a:lnTo>
                  <a:lnTo>
                    <a:pt x="43537" y="268572"/>
                  </a:lnTo>
                  <a:lnTo>
                    <a:pt x="44232" y="266297"/>
                  </a:lnTo>
                  <a:lnTo>
                    <a:pt x="30847" y="206731"/>
                  </a:lnTo>
                  <a:lnTo>
                    <a:pt x="13941" y="145837"/>
                  </a:lnTo>
                  <a:lnTo>
                    <a:pt x="3101" y="92579"/>
                  </a:lnTo>
                  <a:lnTo>
                    <a:pt x="4038" y="54085"/>
                  </a:lnTo>
                  <a:lnTo>
                    <a:pt x="6202" y="42587"/>
                  </a:lnTo>
                  <a:lnTo>
                    <a:pt x="17964" y="23573"/>
                  </a:lnTo>
                  <a:lnTo>
                    <a:pt x="26014" y="15227"/>
                  </a:lnTo>
                  <a:lnTo>
                    <a:pt x="47437" y="5953"/>
                  </a:lnTo>
                  <a:lnTo>
                    <a:pt x="99318" y="0"/>
                  </a:lnTo>
                  <a:lnTo>
                    <a:pt x="117451" y="2305"/>
                  </a:lnTo>
                  <a:lnTo>
                    <a:pt x="136871" y="9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11412" y="389012"/>
              <a:ext cx="157929" cy="224708"/>
            </a:xfrm>
            <a:custGeom>
              <a:avLst/>
              <a:gdLst/>
              <a:ahLst/>
              <a:cxnLst/>
              <a:rect l="0" t="0" r="0" b="0"/>
              <a:pathLst>
                <a:path w="157929" h="224708">
                  <a:moveTo>
                    <a:pt x="0" y="95298"/>
                  </a:moveTo>
                  <a:lnTo>
                    <a:pt x="49552" y="109953"/>
                  </a:lnTo>
                  <a:lnTo>
                    <a:pt x="83312" y="108869"/>
                  </a:lnTo>
                  <a:lnTo>
                    <a:pt x="115542" y="101139"/>
                  </a:lnTo>
                  <a:lnTo>
                    <a:pt x="141729" y="85851"/>
                  </a:lnTo>
                  <a:lnTo>
                    <a:pt x="147129" y="77302"/>
                  </a:lnTo>
                  <a:lnTo>
                    <a:pt x="153128" y="55324"/>
                  </a:lnTo>
                  <a:lnTo>
                    <a:pt x="152388" y="45252"/>
                  </a:lnTo>
                  <a:lnTo>
                    <a:pt x="145327" y="27822"/>
                  </a:lnTo>
                  <a:lnTo>
                    <a:pt x="122609" y="4856"/>
                  </a:lnTo>
                  <a:lnTo>
                    <a:pt x="112155" y="1078"/>
                  </a:lnTo>
                  <a:lnTo>
                    <a:pt x="88061" y="0"/>
                  </a:lnTo>
                  <a:lnTo>
                    <a:pt x="53778" y="11560"/>
                  </a:lnTo>
                  <a:lnTo>
                    <a:pt x="26983" y="29803"/>
                  </a:lnTo>
                  <a:lnTo>
                    <a:pt x="14722" y="52541"/>
                  </a:lnTo>
                  <a:lnTo>
                    <a:pt x="4362" y="95108"/>
                  </a:lnTo>
                  <a:lnTo>
                    <a:pt x="4412" y="134236"/>
                  </a:lnTo>
                  <a:lnTo>
                    <a:pt x="14909" y="178899"/>
                  </a:lnTo>
                  <a:lnTo>
                    <a:pt x="30414" y="205337"/>
                  </a:lnTo>
                  <a:lnTo>
                    <a:pt x="46273" y="217514"/>
                  </a:lnTo>
                  <a:lnTo>
                    <a:pt x="55415" y="222399"/>
                  </a:lnTo>
                  <a:lnTo>
                    <a:pt x="78052" y="224707"/>
                  </a:lnTo>
                  <a:lnTo>
                    <a:pt x="125122" y="216657"/>
                  </a:lnTo>
                  <a:lnTo>
                    <a:pt x="157928" y="200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53567" y="368569"/>
              <a:ext cx="197149" cy="229252"/>
            </a:xfrm>
            <a:custGeom>
              <a:avLst/>
              <a:gdLst/>
              <a:ahLst/>
              <a:cxnLst/>
              <a:rect l="0" t="0" r="0" b="0"/>
              <a:pathLst>
                <a:path w="197149" h="229252">
                  <a:moveTo>
                    <a:pt x="0" y="105213"/>
                  </a:moveTo>
                  <a:lnTo>
                    <a:pt x="8334" y="142691"/>
                  </a:lnTo>
                  <a:lnTo>
                    <a:pt x="17475" y="200529"/>
                  </a:lnTo>
                  <a:lnTo>
                    <a:pt x="19466" y="226344"/>
                  </a:lnTo>
                  <a:lnTo>
                    <a:pt x="18826" y="229251"/>
                  </a:lnTo>
                  <a:lnTo>
                    <a:pt x="6263" y="171446"/>
                  </a:lnTo>
                  <a:lnTo>
                    <a:pt x="1856" y="119118"/>
                  </a:lnTo>
                  <a:lnTo>
                    <a:pt x="6140" y="72158"/>
                  </a:lnTo>
                  <a:lnTo>
                    <a:pt x="20407" y="34198"/>
                  </a:lnTo>
                  <a:lnTo>
                    <a:pt x="45041" y="6313"/>
                  </a:lnTo>
                  <a:lnTo>
                    <a:pt x="55764" y="1845"/>
                  </a:lnTo>
                  <a:lnTo>
                    <a:pt x="80156" y="0"/>
                  </a:lnTo>
                  <a:lnTo>
                    <a:pt x="103476" y="9319"/>
                  </a:lnTo>
                  <a:lnTo>
                    <a:pt x="133215" y="34296"/>
                  </a:lnTo>
                  <a:lnTo>
                    <a:pt x="148115" y="54977"/>
                  </a:lnTo>
                  <a:lnTo>
                    <a:pt x="176725" y="114441"/>
                  </a:lnTo>
                  <a:lnTo>
                    <a:pt x="194223" y="158768"/>
                  </a:lnTo>
                  <a:lnTo>
                    <a:pt x="197148" y="194261"/>
                  </a:lnTo>
                  <a:lnTo>
                    <a:pt x="189513" y="221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45123" y="360733"/>
              <a:ext cx="150643" cy="240222"/>
            </a:xfrm>
            <a:custGeom>
              <a:avLst/>
              <a:gdLst/>
              <a:ahLst/>
              <a:cxnLst/>
              <a:rect l="0" t="0" r="0" b="0"/>
              <a:pathLst>
                <a:path w="150643" h="240222">
                  <a:moveTo>
                    <a:pt x="129584" y="39349"/>
                  </a:moveTo>
                  <a:lnTo>
                    <a:pt x="123995" y="22582"/>
                  </a:lnTo>
                  <a:lnTo>
                    <a:pt x="111892" y="11230"/>
                  </a:lnTo>
                  <a:lnTo>
                    <a:pt x="93645" y="3455"/>
                  </a:lnTo>
                  <a:lnTo>
                    <a:pt x="69938" y="0"/>
                  </a:lnTo>
                  <a:lnTo>
                    <a:pt x="50043" y="4703"/>
                  </a:lnTo>
                  <a:lnTo>
                    <a:pt x="33401" y="15762"/>
                  </a:lnTo>
                  <a:lnTo>
                    <a:pt x="18206" y="32376"/>
                  </a:lnTo>
                  <a:lnTo>
                    <a:pt x="2087" y="72638"/>
                  </a:lnTo>
                  <a:lnTo>
                    <a:pt x="0" y="98598"/>
                  </a:lnTo>
                  <a:lnTo>
                    <a:pt x="5155" y="161882"/>
                  </a:lnTo>
                  <a:lnTo>
                    <a:pt x="19927" y="194978"/>
                  </a:lnTo>
                  <a:lnTo>
                    <a:pt x="40292" y="220123"/>
                  </a:lnTo>
                  <a:lnTo>
                    <a:pt x="58313" y="235117"/>
                  </a:lnTo>
                  <a:lnTo>
                    <a:pt x="81141" y="240221"/>
                  </a:lnTo>
                  <a:lnTo>
                    <a:pt x="117180" y="239637"/>
                  </a:lnTo>
                  <a:lnTo>
                    <a:pt x="150642" y="239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82875" y="404787"/>
              <a:ext cx="155608" cy="211993"/>
            </a:xfrm>
            <a:custGeom>
              <a:avLst/>
              <a:gdLst/>
              <a:ahLst/>
              <a:cxnLst/>
              <a:rect l="0" t="0" r="0" b="0"/>
              <a:pathLst>
                <a:path w="155608" h="211993">
                  <a:moveTo>
                    <a:pt x="7646" y="121637"/>
                  </a:moveTo>
                  <a:lnTo>
                    <a:pt x="66263" y="116048"/>
                  </a:lnTo>
                  <a:lnTo>
                    <a:pt x="110862" y="102509"/>
                  </a:lnTo>
                  <a:lnTo>
                    <a:pt x="135845" y="83864"/>
                  </a:lnTo>
                  <a:lnTo>
                    <a:pt x="150801" y="66245"/>
                  </a:lnTo>
                  <a:lnTo>
                    <a:pt x="154555" y="56633"/>
                  </a:lnTo>
                  <a:lnTo>
                    <a:pt x="155607" y="36595"/>
                  </a:lnTo>
                  <a:lnTo>
                    <a:pt x="149055" y="19110"/>
                  </a:lnTo>
                  <a:lnTo>
                    <a:pt x="144033" y="11172"/>
                  </a:lnTo>
                  <a:lnTo>
                    <a:pt x="136005" y="5880"/>
                  </a:lnTo>
                  <a:lnTo>
                    <a:pt x="114607" y="0"/>
                  </a:lnTo>
                  <a:lnTo>
                    <a:pt x="81842" y="2278"/>
                  </a:lnTo>
                  <a:lnTo>
                    <a:pt x="49907" y="10363"/>
                  </a:lnTo>
                  <a:lnTo>
                    <a:pt x="31888" y="23049"/>
                  </a:lnTo>
                  <a:lnTo>
                    <a:pt x="17250" y="40386"/>
                  </a:lnTo>
                  <a:lnTo>
                    <a:pt x="6845" y="59789"/>
                  </a:lnTo>
                  <a:lnTo>
                    <a:pt x="0" y="101622"/>
                  </a:lnTo>
                  <a:lnTo>
                    <a:pt x="3560" y="139884"/>
                  </a:lnTo>
                  <a:lnTo>
                    <a:pt x="17614" y="173447"/>
                  </a:lnTo>
                  <a:lnTo>
                    <a:pt x="42185" y="200029"/>
                  </a:lnTo>
                  <a:lnTo>
                    <a:pt x="64720" y="209121"/>
                  </a:lnTo>
                  <a:lnTo>
                    <a:pt x="89164" y="211992"/>
                  </a:lnTo>
                  <a:lnTo>
                    <a:pt x="144516" y="2058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21595" y="349635"/>
              <a:ext cx="205771" cy="282075"/>
            </a:xfrm>
            <a:custGeom>
              <a:avLst/>
              <a:gdLst/>
              <a:ahLst/>
              <a:cxnLst/>
              <a:rect l="0" t="0" r="0" b="0"/>
              <a:pathLst>
                <a:path w="205771" h="282075">
                  <a:moveTo>
                    <a:pt x="179538" y="8333"/>
                  </a:moveTo>
                  <a:lnTo>
                    <a:pt x="142059" y="0"/>
                  </a:lnTo>
                  <a:lnTo>
                    <a:pt x="104092" y="1575"/>
                  </a:lnTo>
                  <a:lnTo>
                    <a:pt x="78156" y="7669"/>
                  </a:lnTo>
                  <a:lnTo>
                    <a:pt x="44993" y="24254"/>
                  </a:lnTo>
                  <a:lnTo>
                    <a:pt x="4831" y="57714"/>
                  </a:lnTo>
                  <a:lnTo>
                    <a:pt x="1065" y="66990"/>
                  </a:lnTo>
                  <a:lnTo>
                    <a:pt x="0" y="89775"/>
                  </a:lnTo>
                  <a:lnTo>
                    <a:pt x="4864" y="97723"/>
                  </a:lnTo>
                  <a:lnTo>
                    <a:pt x="12785" y="103021"/>
                  </a:lnTo>
                  <a:lnTo>
                    <a:pt x="72354" y="120628"/>
                  </a:lnTo>
                  <a:lnTo>
                    <a:pt x="127213" y="134674"/>
                  </a:lnTo>
                  <a:lnTo>
                    <a:pt x="152772" y="142864"/>
                  </a:lnTo>
                  <a:lnTo>
                    <a:pt x="188245" y="167185"/>
                  </a:lnTo>
                  <a:lnTo>
                    <a:pt x="195871" y="173896"/>
                  </a:lnTo>
                  <a:lnTo>
                    <a:pt x="204344" y="196950"/>
                  </a:lnTo>
                  <a:lnTo>
                    <a:pt x="205770" y="224354"/>
                  </a:lnTo>
                  <a:lnTo>
                    <a:pt x="198605" y="248232"/>
                  </a:lnTo>
                  <a:lnTo>
                    <a:pt x="184502" y="264304"/>
                  </a:lnTo>
                  <a:lnTo>
                    <a:pt x="175828" y="270227"/>
                  </a:lnTo>
                  <a:lnTo>
                    <a:pt x="141263" y="278564"/>
                  </a:lnTo>
                  <a:lnTo>
                    <a:pt x="86493" y="281381"/>
                  </a:lnTo>
                  <a:lnTo>
                    <a:pt x="29920" y="281937"/>
                  </a:lnTo>
                  <a:lnTo>
                    <a:pt x="553" y="282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7909" y="650377"/>
              <a:ext cx="2905867" cy="144547"/>
            </a:xfrm>
            <a:custGeom>
              <a:avLst/>
              <a:gdLst/>
              <a:ahLst/>
              <a:cxnLst/>
              <a:rect l="0" t="0" r="0" b="0"/>
              <a:pathLst>
                <a:path w="2905867" h="144547">
                  <a:moveTo>
                    <a:pt x="2905866" y="12918"/>
                  </a:moveTo>
                  <a:lnTo>
                    <a:pt x="2889055" y="32068"/>
                  </a:lnTo>
                  <a:lnTo>
                    <a:pt x="2856368" y="86135"/>
                  </a:lnTo>
                  <a:lnTo>
                    <a:pt x="2820179" y="120231"/>
                  </a:lnTo>
                  <a:lnTo>
                    <a:pt x="2799933" y="135092"/>
                  </a:lnTo>
                  <a:lnTo>
                    <a:pt x="2772997" y="143256"/>
                  </a:lnTo>
                  <a:lnTo>
                    <a:pt x="2742698" y="144546"/>
                  </a:lnTo>
                  <a:lnTo>
                    <a:pt x="2701672" y="132117"/>
                  </a:lnTo>
                  <a:lnTo>
                    <a:pt x="2640965" y="93317"/>
                  </a:lnTo>
                  <a:lnTo>
                    <a:pt x="2588984" y="65497"/>
                  </a:lnTo>
                  <a:lnTo>
                    <a:pt x="2560309" y="53834"/>
                  </a:lnTo>
                  <a:lnTo>
                    <a:pt x="2511280" y="48438"/>
                  </a:lnTo>
                  <a:lnTo>
                    <a:pt x="2460878" y="53728"/>
                  </a:lnTo>
                  <a:lnTo>
                    <a:pt x="2401333" y="69116"/>
                  </a:lnTo>
                  <a:lnTo>
                    <a:pt x="2338823" y="92718"/>
                  </a:lnTo>
                  <a:lnTo>
                    <a:pt x="2306185" y="101553"/>
                  </a:lnTo>
                  <a:lnTo>
                    <a:pt x="2247568" y="92368"/>
                  </a:lnTo>
                  <a:lnTo>
                    <a:pt x="2195378" y="70942"/>
                  </a:lnTo>
                  <a:lnTo>
                    <a:pt x="2141325" y="37269"/>
                  </a:lnTo>
                  <a:lnTo>
                    <a:pt x="2087564" y="11705"/>
                  </a:lnTo>
                  <a:lnTo>
                    <a:pt x="2045864" y="6319"/>
                  </a:lnTo>
                  <a:lnTo>
                    <a:pt x="2003873" y="12783"/>
                  </a:lnTo>
                  <a:lnTo>
                    <a:pt x="1947763" y="35335"/>
                  </a:lnTo>
                  <a:lnTo>
                    <a:pt x="1891618" y="56730"/>
                  </a:lnTo>
                  <a:lnTo>
                    <a:pt x="1835468" y="71052"/>
                  </a:lnTo>
                  <a:lnTo>
                    <a:pt x="1779317" y="71974"/>
                  </a:lnTo>
                  <a:lnTo>
                    <a:pt x="1717575" y="61238"/>
                  </a:lnTo>
                  <a:lnTo>
                    <a:pt x="1654549" y="36063"/>
                  </a:lnTo>
                  <a:lnTo>
                    <a:pt x="1599993" y="14760"/>
                  </a:lnTo>
                  <a:lnTo>
                    <a:pt x="1550059" y="466"/>
                  </a:lnTo>
                  <a:lnTo>
                    <a:pt x="1498219" y="0"/>
                  </a:lnTo>
                  <a:lnTo>
                    <a:pt x="1435536" y="18728"/>
                  </a:lnTo>
                  <a:lnTo>
                    <a:pt x="1386427" y="38166"/>
                  </a:lnTo>
                  <a:lnTo>
                    <a:pt x="1324199" y="65695"/>
                  </a:lnTo>
                  <a:lnTo>
                    <a:pt x="1276359" y="80418"/>
                  </a:lnTo>
                  <a:lnTo>
                    <a:pt x="1229430" y="81661"/>
                  </a:lnTo>
                  <a:lnTo>
                    <a:pt x="1178480" y="74620"/>
                  </a:lnTo>
                  <a:lnTo>
                    <a:pt x="1126339" y="65125"/>
                  </a:lnTo>
                  <a:lnTo>
                    <a:pt x="1067496" y="51436"/>
                  </a:lnTo>
                  <a:lnTo>
                    <a:pt x="1004097" y="38637"/>
                  </a:lnTo>
                  <a:lnTo>
                    <a:pt x="946768" y="37696"/>
                  </a:lnTo>
                  <a:lnTo>
                    <a:pt x="893387" y="50025"/>
                  </a:lnTo>
                  <a:lnTo>
                    <a:pt x="846244" y="62777"/>
                  </a:lnTo>
                  <a:lnTo>
                    <a:pt x="796922" y="80853"/>
                  </a:lnTo>
                  <a:lnTo>
                    <a:pt x="737741" y="104803"/>
                  </a:lnTo>
                  <a:lnTo>
                    <a:pt x="708081" y="111077"/>
                  </a:lnTo>
                  <a:lnTo>
                    <a:pt x="658498" y="108033"/>
                  </a:lnTo>
                  <a:lnTo>
                    <a:pt x="606762" y="98552"/>
                  </a:lnTo>
                  <a:lnTo>
                    <a:pt x="556728" y="82615"/>
                  </a:lnTo>
                  <a:lnTo>
                    <a:pt x="496057" y="62448"/>
                  </a:lnTo>
                  <a:lnTo>
                    <a:pt x="436156" y="57667"/>
                  </a:lnTo>
                  <a:lnTo>
                    <a:pt x="387634" y="65041"/>
                  </a:lnTo>
                  <a:lnTo>
                    <a:pt x="335493" y="87901"/>
                  </a:lnTo>
                  <a:lnTo>
                    <a:pt x="274941" y="113476"/>
                  </a:lnTo>
                  <a:lnTo>
                    <a:pt x="228745" y="125371"/>
                  </a:lnTo>
                  <a:lnTo>
                    <a:pt x="188659" y="124616"/>
                  </a:lnTo>
                  <a:lnTo>
                    <a:pt x="147146" y="113864"/>
                  </a:lnTo>
                  <a:lnTo>
                    <a:pt x="96787" y="94859"/>
                  </a:lnTo>
                  <a:lnTo>
                    <a:pt x="52594" y="94649"/>
                  </a:lnTo>
                  <a:lnTo>
                    <a:pt x="0" y="1076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42155" y="1031792"/>
            <a:ext cx="1189721" cy="484312"/>
            <a:chOff x="242155" y="1031792"/>
            <a:chExt cx="1189721" cy="484312"/>
          </a:xfrm>
        </p:grpSpPr>
        <p:sp>
          <p:nvSpPr>
            <p:cNvPr id="19" name="Freeform 18"/>
            <p:cNvSpPr/>
            <p:nvPr/>
          </p:nvSpPr>
          <p:spPr>
            <a:xfrm>
              <a:off x="242155" y="127394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51428" y="7235"/>
                  </a:lnTo>
                  <a:lnTo>
                    <a:pt x="95206" y="9878"/>
                  </a:lnTo>
                  <a:lnTo>
                    <a:pt x="33104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7371" y="1084868"/>
              <a:ext cx="331419" cy="406201"/>
            </a:xfrm>
            <a:custGeom>
              <a:avLst/>
              <a:gdLst/>
              <a:ahLst/>
              <a:cxnLst/>
              <a:rect l="0" t="0" r="0" b="0"/>
              <a:pathLst>
                <a:path w="331419" h="406201">
                  <a:moveTo>
                    <a:pt x="243851" y="10095"/>
                  </a:moveTo>
                  <a:lnTo>
                    <a:pt x="206373" y="1762"/>
                  </a:lnTo>
                  <a:lnTo>
                    <a:pt x="149361" y="0"/>
                  </a:lnTo>
                  <a:lnTo>
                    <a:pt x="87345" y="11077"/>
                  </a:lnTo>
                  <a:lnTo>
                    <a:pt x="44091" y="29916"/>
                  </a:lnTo>
                  <a:lnTo>
                    <a:pt x="17897" y="49373"/>
                  </a:lnTo>
                  <a:lnTo>
                    <a:pt x="907" y="75546"/>
                  </a:lnTo>
                  <a:lnTo>
                    <a:pt x="0" y="85314"/>
                  </a:lnTo>
                  <a:lnTo>
                    <a:pt x="5232" y="105527"/>
                  </a:lnTo>
                  <a:lnTo>
                    <a:pt x="18475" y="119970"/>
                  </a:lnTo>
                  <a:lnTo>
                    <a:pt x="55573" y="138774"/>
                  </a:lnTo>
                  <a:lnTo>
                    <a:pt x="118596" y="145887"/>
                  </a:lnTo>
                  <a:lnTo>
                    <a:pt x="173876" y="152342"/>
                  </a:lnTo>
                  <a:lnTo>
                    <a:pt x="232427" y="168269"/>
                  </a:lnTo>
                  <a:lnTo>
                    <a:pt x="252812" y="176321"/>
                  </a:lnTo>
                  <a:lnTo>
                    <a:pt x="292316" y="207258"/>
                  </a:lnTo>
                  <a:lnTo>
                    <a:pt x="319758" y="243233"/>
                  </a:lnTo>
                  <a:lnTo>
                    <a:pt x="329450" y="263451"/>
                  </a:lnTo>
                  <a:lnTo>
                    <a:pt x="331418" y="284135"/>
                  </a:lnTo>
                  <a:lnTo>
                    <a:pt x="323150" y="326009"/>
                  </a:lnTo>
                  <a:lnTo>
                    <a:pt x="308031" y="351964"/>
                  </a:lnTo>
                  <a:lnTo>
                    <a:pt x="253544" y="395959"/>
                  </a:lnTo>
                  <a:lnTo>
                    <a:pt x="229832" y="403859"/>
                  </a:lnTo>
                  <a:lnTo>
                    <a:pt x="203695" y="406200"/>
                  </a:lnTo>
                  <a:lnTo>
                    <a:pt x="148788" y="398171"/>
                  </a:lnTo>
                  <a:lnTo>
                    <a:pt x="92882" y="385319"/>
                  </a:lnTo>
                  <a:lnTo>
                    <a:pt x="40437" y="362812"/>
                  </a:lnTo>
                  <a:lnTo>
                    <a:pt x="22753" y="3575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71452" y="1284476"/>
              <a:ext cx="177242" cy="163315"/>
            </a:xfrm>
            <a:custGeom>
              <a:avLst/>
              <a:gdLst/>
              <a:ahLst/>
              <a:cxnLst/>
              <a:rect l="0" t="0" r="0" b="0"/>
              <a:pathLst>
                <a:path w="177242" h="163315">
                  <a:moveTo>
                    <a:pt x="91926" y="42114"/>
                  </a:moveTo>
                  <a:lnTo>
                    <a:pt x="75158" y="36525"/>
                  </a:lnTo>
                  <a:lnTo>
                    <a:pt x="57567" y="40020"/>
                  </a:lnTo>
                  <a:lnTo>
                    <a:pt x="31053" y="55142"/>
                  </a:lnTo>
                  <a:lnTo>
                    <a:pt x="16908" y="68961"/>
                  </a:lnTo>
                  <a:lnTo>
                    <a:pt x="6722" y="86802"/>
                  </a:lnTo>
                  <a:lnTo>
                    <a:pt x="0" y="122165"/>
                  </a:lnTo>
                  <a:lnTo>
                    <a:pt x="4666" y="142423"/>
                  </a:lnTo>
                  <a:lnTo>
                    <a:pt x="9186" y="151101"/>
                  </a:lnTo>
                  <a:lnTo>
                    <a:pt x="16879" y="156886"/>
                  </a:lnTo>
                  <a:lnTo>
                    <a:pt x="37905" y="163314"/>
                  </a:lnTo>
                  <a:lnTo>
                    <a:pt x="70460" y="161343"/>
                  </a:lnTo>
                  <a:lnTo>
                    <a:pt x="111732" y="149027"/>
                  </a:lnTo>
                  <a:lnTo>
                    <a:pt x="136139" y="130594"/>
                  </a:lnTo>
                  <a:lnTo>
                    <a:pt x="172458" y="83402"/>
                  </a:lnTo>
                  <a:lnTo>
                    <a:pt x="177241" y="59684"/>
                  </a:lnTo>
                  <a:lnTo>
                    <a:pt x="174297" y="35885"/>
                  </a:lnTo>
                  <a:lnTo>
                    <a:pt x="165190" y="17509"/>
                  </a:lnTo>
                  <a:lnTo>
                    <a:pt x="157146" y="11673"/>
                  </a:lnTo>
                  <a:lnTo>
                    <a:pt x="125808" y="3459"/>
                  </a:lnTo>
                  <a:lnTo>
                    <a:pt x="919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31834" y="129500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42692"/>
                  </a:lnTo>
                  <a:lnTo>
                    <a:pt x="9553" y="102068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10777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89761" y="1031792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0" y="44367"/>
                  </a:lnTo>
                  <a:lnTo>
                    <a:pt x="1170" y="103093"/>
                  </a:lnTo>
                  <a:lnTo>
                    <a:pt x="7236" y="151689"/>
                  </a:lnTo>
                  <a:lnTo>
                    <a:pt x="9878" y="210031"/>
                  </a:lnTo>
                  <a:lnTo>
                    <a:pt x="10400" y="266616"/>
                  </a:lnTo>
                  <a:lnTo>
                    <a:pt x="17739" y="326363"/>
                  </a:lnTo>
                  <a:lnTo>
                    <a:pt x="21244" y="385519"/>
                  </a:lnTo>
                  <a:lnTo>
                    <a:pt x="32316" y="442440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747730" y="1031792"/>
            <a:ext cx="3442820" cy="768582"/>
            <a:chOff x="1747730" y="1031792"/>
            <a:chExt cx="3442820" cy="768582"/>
          </a:xfrm>
        </p:grpSpPr>
        <p:sp>
          <p:nvSpPr>
            <p:cNvPr id="26" name="Freeform 25"/>
            <p:cNvSpPr/>
            <p:nvPr/>
          </p:nvSpPr>
          <p:spPr>
            <a:xfrm>
              <a:off x="1747730" y="1085618"/>
              <a:ext cx="641862" cy="198859"/>
            </a:xfrm>
            <a:custGeom>
              <a:avLst/>
              <a:gdLst/>
              <a:ahLst/>
              <a:cxnLst/>
              <a:rect l="0" t="0" r="0" b="0"/>
              <a:pathLst>
                <a:path w="641862" h="198859">
                  <a:moveTo>
                    <a:pt x="0" y="135687"/>
                  </a:moveTo>
                  <a:lnTo>
                    <a:pt x="61111" y="117729"/>
                  </a:lnTo>
                  <a:lnTo>
                    <a:pt x="121132" y="106127"/>
                  </a:lnTo>
                  <a:lnTo>
                    <a:pt x="174662" y="103332"/>
                  </a:lnTo>
                  <a:lnTo>
                    <a:pt x="236647" y="95089"/>
                  </a:lnTo>
                  <a:lnTo>
                    <a:pt x="288877" y="94022"/>
                  </a:lnTo>
                  <a:lnTo>
                    <a:pt x="343216" y="93706"/>
                  </a:lnTo>
                  <a:lnTo>
                    <a:pt x="396362" y="88024"/>
                  </a:lnTo>
                  <a:lnTo>
                    <a:pt x="449153" y="84520"/>
                  </a:lnTo>
                  <a:lnTo>
                    <a:pt x="510988" y="83336"/>
                  </a:lnTo>
                  <a:lnTo>
                    <a:pt x="568263" y="83102"/>
                  </a:lnTo>
                  <a:lnTo>
                    <a:pt x="582393" y="83083"/>
                  </a:lnTo>
                  <a:lnTo>
                    <a:pt x="590643" y="79561"/>
                  </a:lnTo>
                  <a:lnTo>
                    <a:pt x="594973" y="73703"/>
                  </a:lnTo>
                  <a:lnTo>
                    <a:pt x="596690" y="66289"/>
                  </a:lnTo>
                  <a:lnTo>
                    <a:pt x="594326" y="59006"/>
                  </a:lnTo>
                  <a:lnTo>
                    <a:pt x="582339" y="44675"/>
                  </a:lnTo>
                  <a:lnTo>
                    <a:pt x="531377" y="2347"/>
                  </a:lnTo>
                  <a:lnTo>
                    <a:pt x="529726" y="0"/>
                  </a:lnTo>
                  <a:lnTo>
                    <a:pt x="537251" y="3632"/>
                  </a:lnTo>
                  <a:lnTo>
                    <a:pt x="590546" y="47217"/>
                  </a:lnTo>
                  <a:lnTo>
                    <a:pt x="629558" y="77051"/>
                  </a:lnTo>
                  <a:lnTo>
                    <a:pt x="641672" y="95589"/>
                  </a:lnTo>
                  <a:lnTo>
                    <a:pt x="641861" y="104276"/>
                  </a:lnTo>
                  <a:lnTo>
                    <a:pt x="638477" y="112406"/>
                  </a:lnTo>
                  <a:lnTo>
                    <a:pt x="624189" y="127680"/>
                  </a:lnTo>
                  <a:lnTo>
                    <a:pt x="569166" y="158044"/>
                  </a:lnTo>
                  <a:lnTo>
                    <a:pt x="507646" y="177510"/>
                  </a:lnTo>
                  <a:lnTo>
                    <a:pt x="480697" y="188244"/>
                  </a:lnTo>
                  <a:lnTo>
                    <a:pt x="463254" y="198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00538" y="1063378"/>
              <a:ext cx="294799" cy="486838"/>
            </a:xfrm>
            <a:custGeom>
              <a:avLst/>
              <a:gdLst/>
              <a:ahLst/>
              <a:cxnLst/>
              <a:rect l="0" t="0" r="0" b="0"/>
              <a:pathLst>
                <a:path w="294799" h="486838">
                  <a:moveTo>
                    <a:pt x="0" y="21057"/>
                  </a:moveTo>
                  <a:lnTo>
                    <a:pt x="0" y="43414"/>
                  </a:lnTo>
                  <a:lnTo>
                    <a:pt x="28120" y="103261"/>
                  </a:lnTo>
                  <a:lnTo>
                    <a:pt x="50529" y="163767"/>
                  </a:lnTo>
                  <a:lnTo>
                    <a:pt x="76315" y="218092"/>
                  </a:lnTo>
                  <a:lnTo>
                    <a:pt x="103276" y="273345"/>
                  </a:lnTo>
                  <a:lnTo>
                    <a:pt x="128735" y="334664"/>
                  </a:lnTo>
                  <a:lnTo>
                    <a:pt x="153347" y="389258"/>
                  </a:lnTo>
                  <a:lnTo>
                    <a:pt x="177414" y="447747"/>
                  </a:lnTo>
                  <a:lnTo>
                    <a:pt x="191518" y="482836"/>
                  </a:lnTo>
                  <a:lnTo>
                    <a:pt x="196699" y="486837"/>
                  </a:lnTo>
                  <a:lnTo>
                    <a:pt x="202493" y="485995"/>
                  </a:lnTo>
                  <a:lnTo>
                    <a:pt x="208695" y="481924"/>
                  </a:lnTo>
                  <a:lnTo>
                    <a:pt x="218706" y="464922"/>
                  </a:lnTo>
                  <a:lnTo>
                    <a:pt x="225884" y="440599"/>
                  </a:lnTo>
                  <a:lnTo>
                    <a:pt x="233613" y="383563"/>
                  </a:lnTo>
                  <a:lnTo>
                    <a:pt x="240468" y="332219"/>
                  </a:lnTo>
                  <a:lnTo>
                    <a:pt x="247245" y="274170"/>
                  </a:lnTo>
                  <a:lnTo>
                    <a:pt x="253387" y="228698"/>
                  </a:lnTo>
                  <a:lnTo>
                    <a:pt x="260015" y="182362"/>
                  </a:lnTo>
                  <a:lnTo>
                    <a:pt x="266861" y="138371"/>
                  </a:lnTo>
                  <a:lnTo>
                    <a:pt x="273803" y="95423"/>
                  </a:lnTo>
                  <a:lnTo>
                    <a:pt x="284288" y="41142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40142" y="1294766"/>
              <a:ext cx="176294" cy="248453"/>
            </a:xfrm>
            <a:custGeom>
              <a:avLst/>
              <a:gdLst/>
              <a:ahLst/>
              <a:cxnLst/>
              <a:rect l="0" t="0" r="0" b="0"/>
              <a:pathLst>
                <a:path w="176294" h="248453">
                  <a:moveTo>
                    <a:pt x="7837" y="105524"/>
                  </a:moveTo>
                  <a:lnTo>
                    <a:pt x="69930" y="99935"/>
                  </a:lnTo>
                  <a:lnTo>
                    <a:pt x="102274" y="85280"/>
                  </a:lnTo>
                  <a:lnTo>
                    <a:pt x="117270" y="69620"/>
                  </a:lnTo>
                  <a:lnTo>
                    <a:pt x="122906" y="60531"/>
                  </a:lnTo>
                  <a:lnTo>
                    <a:pt x="126049" y="41073"/>
                  </a:lnTo>
                  <a:lnTo>
                    <a:pt x="125250" y="30971"/>
                  </a:lnTo>
                  <a:lnTo>
                    <a:pt x="118122" y="13508"/>
                  </a:lnTo>
                  <a:lnTo>
                    <a:pt x="112946" y="5575"/>
                  </a:lnTo>
                  <a:lnTo>
                    <a:pt x="104816" y="1457"/>
                  </a:lnTo>
                  <a:lnTo>
                    <a:pt x="83304" y="0"/>
                  </a:lnTo>
                  <a:lnTo>
                    <a:pt x="64385" y="6372"/>
                  </a:lnTo>
                  <a:lnTo>
                    <a:pt x="33175" y="29526"/>
                  </a:lnTo>
                  <a:lnTo>
                    <a:pt x="17164" y="55320"/>
                  </a:lnTo>
                  <a:lnTo>
                    <a:pt x="2444" y="103882"/>
                  </a:lnTo>
                  <a:lnTo>
                    <a:pt x="0" y="144682"/>
                  </a:lnTo>
                  <a:lnTo>
                    <a:pt x="3574" y="172450"/>
                  </a:lnTo>
                  <a:lnTo>
                    <a:pt x="15301" y="197270"/>
                  </a:lnTo>
                  <a:lnTo>
                    <a:pt x="45836" y="236210"/>
                  </a:lnTo>
                  <a:lnTo>
                    <a:pt x="66450" y="245495"/>
                  </a:lnTo>
                  <a:lnTo>
                    <a:pt x="90039" y="248452"/>
                  </a:lnTo>
                  <a:lnTo>
                    <a:pt x="112222" y="245866"/>
                  </a:lnTo>
                  <a:lnTo>
                    <a:pt x="152718" y="227439"/>
                  </a:lnTo>
                  <a:lnTo>
                    <a:pt x="176293" y="210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64454" y="1305533"/>
              <a:ext cx="120438" cy="193100"/>
            </a:xfrm>
            <a:custGeom>
              <a:avLst/>
              <a:gdLst/>
              <a:ahLst/>
              <a:cxnLst/>
              <a:rect l="0" t="0" r="0" b="0"/>
              <a:pathLst>
                <a:path w="120438" h="193100">
                  <a:moveTo>
                    <a:pt x="15152" y="105285"/>
                  </a:moveTo>
                  <a:lnTo>
                    <a:pt x="18271" y="147977"/>
                  </a:lnTo>
                  <a:lnTo>
                    <a:pt x="29806" y="189627"/>
                  </a:lnTo>
                  <a:lnTo>
                    <a:pt x="29601" y="193099"/>
                  </a:lnTo>
                  <a:lnTo>
                    <a:pt x="27124" y="191904"/>
                  </a:lnTo>
                  <a:lnTo>
                    <a:pt x="23133" y="187597"/>
                  </a:lnTo>
                  <a:lnTo>
                    <a:pt x="4750" y="134308"/>
                  </a:lnTo>
                  <a:lnTo>
                    <a:pt x="0" y="108825"/>
                  </a:lnTo>
                  <a:lnTo>
                    <a:pt x="1789" y="85802"/>
                  </a:lnTo>
                  <a:lnTo>
                    <a:pt x="14962" y="53109"/>
                  </a:lnTo>
                  <a:lnTo>
                    <a:pt x="33683" y="26785"/>
                  </a:lnTo>
                  <a:lnTo>
                    <a:pt x="59637" y="9756"/>
                  </a:lnTo>
                  <a:lnTo>
                    <a:pt x="1204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58590" y="1379233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20244" y="43962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58590" y="1326590"/>
              <a:ext cx="157929" cy="473784"/>
            </a:xfrm>
            <a:custGeom>
              <a:avLst/>
              <a:gdLst/>
              <a:ahLst/>
              <a:cxnLst/>
              <a:rect l="0" t="0" r="0" b="0"/>
              <a:pathLst>
                <a:path w="157929" h="473784">
                  <a:moveTo>
                    <a:pt x="157928" y="0"/>
                  </a:moveTo>
                  <a:lnTo>
                    <a:pt x="132734" y="63450"/>
                  </a:lnTo>
                  <a:lnTo>
                    <a:pt x="116383" y="121545"/>
                  </a:lnTo>
                  <a:lnTo>
                    <a:pt x="96299" y="178687"/>
                  </a:lnTo>
                  <a:lnTo>
                    <a:pt x="74365" y="240730"/>
                  </a:lnTo>
                  <a:lnTo>
                    <a:pt x="56240" y="294610"/>
                  </a:lnTo>
                  <a:lnTo>
                    <a:pt x="35103" y="357953"/>
                  </a:lnTo>
                  <a:lnTo>
                    <a:pt x="17549" y="416199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12674" y="1031792"/>
              <a:ext cx="146042" cy="515898"/>
            </a:xfrm>
            <a:custGeom>
              <a:avLst/>
              <a:gdLst/>
              <a:ahLst/>
              <a:cxnLst/>
              <a:rect l="0" t="0" r="0" b="0"/>
              <a:pathLst>
                <a:path w="146042" h="515898">
                  <a:moveTo>
                    <a:pt x="61813" y="515897"/>
                  </a:moveTo>
                  <a:lnTo>
                    <a:pt x="45024" y="460852"/>
                  </a:lnTo>
                  <a:lnTo>
                    <a:pt x="38480" y="409444"/>
                  </a:lnTo>
                  <a:lnTo>
                    <a:pt x="31858" y="348640"/>
                  </a:lnTo>
                  <a:lnTo>
                    <a:pt x="22144" y="294775"/>
                  </a:lnTo>
                  <a:lnTo>
                    <a:pt x="12364" y="247088"/>
                  </a:lnTo>
                  <a:lnTo>
                    <a:pt x="3227" y="195914"/>
                  </a:lnTo>
                  <a:lnTo>
                    <a:pt x="0" y="144876"/>
                  </a:lnTo>
                  <a:lnTo>
                    <a:pt x="2029" y="88236"/>
                  </a:lnTo>
                  <a:lnTo>
                    <a:pt x="13294" y="53830"/>
                  </a:lnTo>
                  <a:lnTo>
                    <a:pt x="26211" y="33283"/>
                  </a:lnTo>
                  <a:lnTo>
                    <a:pt x="43650" y="16353"/>
                  </a:lnTo>
                  <a:lnTo>
                    <a:pt x="66219" y="7268"/>
                  </a:lnTo>
                  <a:lnTo>
                    <a:pt x="127904" y="957"/>
                  </a:lnTo>
                  <a:lnTo>
                    <a:pt x="146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48145" y="127394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19"/>
                  </a:lnTo>
                  <a:lnTo>
                    <a:pt x="72453" y="16788"/>
                  </a:lnTo>
                  <a:lnTo>
                    <a:pt x="2635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79772" y="1249961"/>
              <a:ext cx="168457" cy="221130"/>
            </a:xfrm>
            <a:custGeom>
              <a:avLst/>
              <a:gdLst/>
              <a:ahLst/>
              <a:cxnLst/>
              <a:rect l="0" t="0" r="0" b="0"/>
              <a:pathLst>
                <a:path w="168457" h="221130">
                  <a:moveTo>
                    <a:pt x="0" y="139800"/>
                  </a:moveTo>
                  <a:lnTo>
                    <a:pt x="58616" y="134211"/>
                  </a:lnTo>
                  <a:lnTo>
                    <a:pt x="111621" y="120672"/>
                  </a:lnTo>
                  <a:lnTo>
                    <a:pt x="144987" y="102027"/>
                  </a:lnTo>
                  <a:lnTo>
                    <a:pt x="162315" y="84408"/>
                  </a:lnTo>
                  <a:lnTo>
                    <a:pt x="166701" y="73626"/>
                  </a:lnTo>
                  <a:lnTo>
                    <a:pt x="168456" y="49168"/>
                  </a:lnTo>
                  <a:lnTo>
                    <a:pt x="162217" y="28939"/>
                  </a:lnTo>
                  <a:lnTo>
                    <a:pt x="157277" y="20269"/>
                  </a:lnTo>
                  <a:lnTo>
                    <a:pt x="142431" y="7517"/>
                  </a:lnTo>
                  <a:lnTo>
                    <a:pt x="133558" y="2478"/>
                  </a:lnTo>
                  <a:lnTo>
                    <a:pt x="114341" y="0"/>
                  </a:lnTo>
                  <a:lnTo>
                    <a:pt x="95272" y="3967"/>
                  </a:lnTo>
                  <a:lnTo>
                    <a:pt x="63966" y="25578"/>
                  </a:lnTo>
                  <a:lnTo>
                    <a:pt x="35252" y="57966"/>
                  </a:lnTo>
                  <a:lnTo>
                    <a:pt x="27365" y="83932"/>
                  </a:lnTo>
                  <a:lnTo>
                    <a:pt x="26045" y="125197"/>
                  </a:lnTo>
                  <a:lnTo>
                    <a:pt x="36080" y="170581"/>
                  </a:lnTo>
                  <a:lnTo>
                    <a:pt x="48791" y="188965"/>
                  </a:lnTo>
                  <a:lnTo>
                    <a:pt x="66138" y="203765"/>
                  </a:lnTo>
                  <a:lnTo>
                    <a:pt x="85546" y="214243"/>
                  </a:lnTo>
                  <a:lnTo>
                    <a:pt x="121793" y="221129"/>
                  </a:lnTo>
                  <a:lnTo>
                    <a:pt x="168456" y="213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59630" y="1242362"/>
              <a:ext cx="151811" cy="265684"/>
            </a:xfrm>
            <a:custGeom>
              <a:avLst/>
              <a:gdLst/>
              <a:ahLst/>
              <a:cxnLst/>
              <a:rect l="0" t="0" r="0" b="0"/>
              <a:pathLst>
                <a:path w="151811" h="265684">
                  <a:moveTo>
                    <a:pt x="14940" y="126342"/>
                  </a:moveTo>
                  <a:lnTo>
                    <a:pt x="29594" y="188435"/>
                  </a:lnTo>
                  <a:lnTo>
                    <a:pt x="46607" y="250347"/>
                  </a:lnTo>
                  <a:lnTo>
                    <a:pt x="51241" y="265683"/>
                  </a:lnTo>
                  <a:lnTo>
                    <a:pt x="32332" y="207942"/>
                  </a:lnTo>
                  <a:lnTo>
                    <a:pt x="12786" y="153899"/>
                  </a:lnTo>
                  <a:lnTo>
                    <a:pt x="0" y="98164"/>
                  </a:lnTo>
                  <a:lnTo>
                    <a:pt x="1671" y="70145"/>
                  </a:lnTo>
                  <a:lnTo>
                    <a:pt x="6094" y="59631"/>
                  </a:lnTo>
                  <a:lnTo>
                    <a:pt x="42544" y="24332"/>
                  </a:lnTo>
                  <a:lnTo>
                    <a:pt x="75111" y="9029"/>
                  </a:lnTo>
                  <a:lnTo>
                    <a:pt x="132452" y="1189"/>
                  </a:lnTo>
                  <a:lnTo>
                    <a:pt x="1518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71513" y="1116020"/>
              <a:ext cx="29441" cy="389556"/>
            </a:xfrm>
            <a:custGeom>
              <a:avLst/>
              <a:gdLst/>
              <a:ahLst/>
              <a:cxnLst/>
              <a:rect l="0" t="0" r="0" b="0"/>
              <a:pathLst>
                <a:path w="29441" h="389556">
                  <a:moveTo>
                    <a:pt x="8383" y="0"/>
                  </a:moveTo>
                  <a:lnTo>
                    <a:pt x="2794" y="62093"/>
                  </a:lnTo>
                  <a:lnTo>
                    <a:pt x="0" y="113478"/>
                  </a:lnTo>
                  <a:lnTo>
                    <a:pt x="6380" y="168688"/>
                  </a:lnTo>
                  <a:lnTo>
                    <a:pt x="7790" y="216878"/>
                  </a:lnTo>
                  <a:lnTo>
                    <a:pt x="13855" y="279277"/>
                  </a:lnTo>
                  <a:lnTo>
                    <a:pt x="19083" y="332633"/>
                  </a:lnTo>
                  <a:lnTo>
                    <a:pt x="2944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64082" y="1246825"/>
              <a:ext cx="231628" cy="6067"/>
            </a:xfrm>
            <a:custGeom>
              <a:avLst/>
              <a:gdLst/>
              <a:ahLst/>
              <a:cxnLst/>
              <a:rect l="0" t="0" r="0" b="0"/>
              <a:pathLst>
                <a:path w="231628" h="6067">
                  <a:moveTo>
                    <a:pt x="231627" y="6066"/>
                  </a:moveTo>
                  <a:lnTo>
                    <a:pt x="198006" y="0"/>
                  </a:lnTo>
                  <a:lnTo>
                    <a:pt x="146304" y="4521"/>
                  </a:lnTo>
                  <a:lnTo>
                    <a:pt x="91031" y="5761"/>
                  </a:lnTo>
                  <a:lnTo>
                    <a:pt x="37392" y="6005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60344" y="1337119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9065" y="0"/>
                  </a:moveTo>
                  <a:lnTo>
                    <a:pt x="0" y="58617"/>
                  </a:lnTo>
                  <a:lnTo>
                    <a:pt x="7062" y="115214"/>
                  </a:lnTo>
                  <a:lnTo>
                    <a:pt x="906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79938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95751" y="1042321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7236" y="217460"/>
                  </a:lnTo>
                  <a:lnTo>
                    <a:pt x="12998" y="270596"/>
                  </a:lnTo>
                  <a:lnTo>
                    <a:pt x="19465" y="326412"/>
                  </a:lnTo>
                  <a:lnTo>
                    <a:pt x="29148" y="378121"/>
                  </a:lnTo>
                  <a:lnTo>
                    <a:pt x="39206" y="422824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55866" y="1292870"/>
              <a:ext cx="234684" cy="254820"/>
            </a:xfrm>
            <a:custGeom>
              <a:avLst/>
              <a:gdLst/>
              <a:ahLst/>
              <a:cxnLst/>
              <a:rect l="0" t="0" r="0" b="0"/>
              <a:pathLst>
                <a:path w="234684" h="254820">
                  <a:moveTo>
                    <a:pt x="13585" y="107420"/>
                  </a:moveTo>
                  <a:lnTo>
                    <a:pt x="75865" y="90631"/>
                  </a:lnTo>
                  <a:lnTo>
                    <a:pt x="129915" y="84086"/>
                  </a:lnTo>
                  <a:lnTo>
                    <a:pt x="155365" y="77162"/>
                  </a:lnTo>
                  <a:lnTo>
                    <a:pt x="174474" y="66286"/>
                  </a:lnTo>
                  <a:lnTo>
                    <a:pt x="187647" y="50533"/>
                  </a:lnTo>
                  <a:lnTo>
                    <a:pt x="192797" y="41420"/>
                  </a:lnTo>
                  <a:lnTo>
                    <a:pt x="193891" y="33004"/>
                  </a:lnTo>
                  <a:lnTo>
                    <a:pt x="188867" y="17414"/>
                  </a:lnTo>
                  <a:lnTo>
                    <a:pt x="172596" y="5806"/>
                  </a:lnTo>
                  <a:lnTo>
                    <a:pt x="161706" y="1073"/>
                  </a:lnTo>
                  <a:lnTo>
                    <a:pt x="118434" y="0"/>
                  </a:lnTo>
                  <a:lnTo>
                    <a:pt x="79746" y="12681"/>
                  </a:lnTo>
                  <a:lnTo>
                    <a:pt x="19437" y="60642"/>
                  </a:lnTo>
                  <a:lnTo>
                    <a:pt x="2321" y="99279"/>
                  </a:lnTo>
                  <a:lnTo>
                    <a:pt x="0" y="124859"/>
                  </a:lnTo>
                  <a:lnTo>
                    <a:pt x="4038" y="147926"/>
                  </a:lnTo>
                  <a:lnTo>
                    <a:pt x="32186" y="201964"/>
                  </a:lnTo>
                  <a:lnTo>
                    <a:pt x="58091" y="228110"/>
                  </a:lnTo>
                  <a:lnTo>
                    <a:pt x="93582" y="245085"/>
                  </a:lnTo>
                  <a:lnTo>
                    <a:pt x="154732" y="252896"/>
                  </a:lnTo>
                  <a:lnTo>
                    <a:pt x="206846" y="254439"/>
                  </a:lnTo>
                  <a:lnTo>
                    <a:pt x="234683" y="254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895129" y="2036388"/>
            <a:ext cx="3109417" cy="785250"/>
            <a:chOff x="1895129" y="2036388"/>
            <a:chExt cx="3109417" cy="785250"/>
          </a:xfrm>
        </p:grpSpPr>
        <p:sp>
          <p:nvSpPr>
            <p:cNvPr id="43" name="Freeform 42"/>
            <p:cNvSpPr/>
            <p:nvPr/>
          </p:nvSpPr>
          <p:spPr>
            <a:xfrm>
              <a:off x="1895129" y="2379233"/>
              <a:ext cx="252685" cy="108827"/>
            </a:xfrm>
            <a:custGeom>
              <a:avLst/>
              <a:gdLst/>
              <a:ahLst/>
              <a:cxnLst/>
              <a:rect l="0" t="0" r="0" b="0"/>
              <a:pathLst>
                <a:path w="252685" h="108827">
                  <a:moveTo>
                    <a:pt x="0" y="52849"/>
                  </a:moveTo>
                  <a:lnTo>
                    <a:pt x="9575" y="76896"/>
                  </a:lnTo>
                  <a:lnTo>
                    <a:pt x="20244" y="91223"/>
                  </a:lnTo>
                  <a:lnTo>
                    <a:pt x="44993" y="106853"/>
                  </a:lnTo>
                  <a:lnTo>
                    <a:pt x="64451" y="108826"/>
                  </a:lnTo>
                  <a:lnTo>
                    <a:pt x="74553" y="107715"/>
                  </a:lnTo>
                  <a:lnTo>
                    <a:pt x="82457" y="103465"/>
                  </a:lnTo>
                  <a:lnTo>
                    <a:pt x="126752" y="41586"/>
                  </a:lnTo>
                  <a:lnTo>
                    <a:pt x="150640" y="13637"/>
                  </a:lnTo>
                  <a:lnTo>
                    <a:pt x="160088" y="5651"/>
                  </a:lnTo>
                  <a:lnTo>
                    <a:pt x="169896" y="1497"/>
                  </a:lnTo>
                  <a:lnTo>
                    <a:pt x="190153" y="0"/>
                  </a:lnTo>
                  <a:lnTo>
                    <a:pt x="207735" y="6354"/>
                  </a:lnTo>
                  <a:lnTo>
                    <a:pt x="238086" y="29497"/>
                  </a:lnTo>
                  <a:lnTo>
                    <a:pt x="246196" y="42861"/>
                  </a:lnTo>
                  <a:lnTo>
                    <a:pt x="252684" y="633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42570" y="2113829"/>
              <a:ext cx="336912" cy="591995"/>
            </a:xfrm>
            <a:custGeom>
              <a:avLst/>
              <a:gdLst/>
              <a:ahLst/>
              <a:cxnLst/>
              <a:rect l="0" t="0" r="0" b="0"/>
              <a:pathLst>
                <a:path w="336912" h="591995">
                  <a:moveTo>
                    <a:pt x="0" y="591994"/>
                  </a:moveTo>
                  <a:lnTo>
                    <a:pt x="17958" y="529714"/>
                  </a:lnTo>
                  <a:lnTo>
                    <a:pt x="31666" y="469425"/>
                  </a:lnTo>
                  <a:lnTo>
                    <a:pt x="42138" y="407889"/>
                  </a:lnTo>
                  <a:lnTo>
                    <a:pt x="47973" y="361601"/>
                  </a:lnTo>
                  <a:lnTo>
                    <a:pt x="50567" y="313732"/>
                  </a:lnTo>
                  <a:lnTo>
                    <a:pt x="57616" y="263102"/>
                  </a:lnTo>
                  <a:lnTo>
                    <a:pt x="61525" y="214695"/>
                  </a:lnTo>
                  <a:lnTo>
                    <a:pt x="62683" y="168896"/>
                  </a:lnTo>
                  <a:lnTo>
                    <a:pt x="65185" y="161360"/>
                  </a:lnTo>
                  <a:lnTo>
                    <a:pt x="69193" y="158676"/>
                  </a:lnTo>
                  <a:lnTo>
                    <a:pt x="74205" y="159226"/>
                  </a:lnTo>
                  <a:lnTo>
                    <a:pt x="78715" y="164272"/>
                  </a:lnTo>
                  <a:lnTo>
                    <a:pt x="110005" y="223689"/>
                  </a:lnTo>
                  <a:lnTo>
                    <a:pt x="144048" y="270576"/>
                  </a:lnTo>
                  <a:lnTo>
                    <a:pt x="152184" y="274770"/>
                  </a:lnTo>
                  <a:lnTo>
                    <a:pt x="170582" y="276311"/>
                  </a:lnTo>
                  <a:lnTo>
                    <a:pt x="179232" y="272744"/>
                  </a:lnTo>
                  <a:lnTo>
                    <a:pt x="222748" y="232192"/>
                  </a:lnTo>
                  <a:lnTo>
                    <a:pt x="241994" y="201897"/>
                  </a:lnTo>
                  <a:lnTo>
                    <a:pt x="260147" y="144578"/>
                  </a:lnTo>
                  <a:lnTo>
                    <a:pt x="281930" y="90101"/>
                  </a:lnTo>
                  <a:lnTo>
                    <a:pt x="301509" y="27206"/>
                  </a:lnTo>
                  <a:lnTo>
                    <a:pt x="308699" y="4065"/>
                  </a:lnTo>
                  <a:lnTo>
                    <a:pt x="312254" y="0"/>
                  </a:lnTo>
                  <a:lnTo>
                    <a:pt x="315794" y="800"/>
                  </a:lnTo>
                  <a:lnTo>
                    <a:pt x="319324" y="4842"/>
                  </a:lnTo>
                  <a:lnTo>
                    <a:pt x="320126" y="24932"/>
                  </a:lnTo>
                  <a:lnTo>
                    <a:pt x="316698" y="79899"/>
                  </a:lnTo>
                  <a:lnTo>
                    <a:pt x="316105" y="138575"/>
                  </a:lnTo>
                  <a:lnTo>
                    <a:pt x="315929" y="191056"/>
                  </a:lnTo>
                  <a:lnTo>
                    <a:pt x="315869" y="250711"/>
                  </a:lnTo>
                  <a:lnTo>
                    <a:pt x="315857" y="307555"/>
                  </a:lnTo>
                  <a:lnTo>
                    <a:pt x="321444" y="363843"/>
                  </a:lnTo>
                  <a:lnTo>
                    <a:pt x="326577" y="422362"/>
                  </a:lnTo>
                  <a:lnTo>
                    <a:pt x="333329" y="477782"/>
                  </a:lnTo>
                  <a:lnTo>
                    <a:pt x="336204" y="537025"/>
                  </a:lnTo>
                  <a:lnTo>
                    <a:pt x="336911" y="560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50068" y="2453139"/>
              <a:ext cx="164962" cy="196608"/>
            </a:xfrm>
            <a:custGeom>
              <a:avLst/>
              <a:gdLst/>
              <a:ahLst/>
              <a:cxnLst/>
              <a:rect l="0" t="0" r="0" b="0"/>
              <a:pathLst>
                <a:path w="164962" h="196608">
                  <a:moveTo>
                    <a:pt x="118926" y="21058"/>
                  </a:moveTo>
                  <a:lnTo>
                    <a:pt x="102159" y="15468"/>
                  </a:lnTo>
                  <a:lnTo>
                    <a:pt x="84568" y="18963"/>
                  </a:lnTo>
                  <a:lnTo>
                    <a:pt x="44679" y="40271"/>
                  </a:lnTo>
                  <a:lnTo>
                    <a:pt x="19068" y="65745"/>
                  </a:lnTo>
                  <a:lnTo>
                    <a:pt x="2251" y="95519"/>
                  </a:lnTo>
                  <a:lnTo>
                    <a:pt x="0" y="119272"/>
                  </a:lnTo>
                  <a:lnTo>
                    <a:pt x="4069" y="144257"/>
                  </a:lnTo>
                  <a:lnTo>
                    <a:pt x="13677" y="167060"/>
                  </a:lnTo>
                  <a:lnTo>
                    <a:pt x="28865" y="182654"/>
                  </a:lnTo>
                  <a:lnTo>
                    <a:pt x="37828" y="188450"/>
                  </a:lnTo>
                  <a:lnTo>
                    <a:pt x="72801" y="196607"/>
                  </a:lnTo>
                  <a:lnTo>
                    <a:pt x="96086" y="192276"/>
                  </a:lnTo>
                  <a:lnTo>
                    <a:pt x="116964" y="181383"/>
                  </a:lnTo>
                  <a:lnTo>
                    <a:pt x="134042" y="164843"/>
                  </a:lnTo>
                  <a:lnTo>
                    <a:pt x="155664" y="125629"/>
                  </a:lnTo>
                  <a:lnTo>
                    <a:pt x="163720" y="104968"/>
                  </a:lnTo>
                  <a:lnTo>
                    <a:pt x="164961" y="80968"/>
                  </a:lnTo>
                  <a:lnTo>
                    <a:pt x="156226" y="33022"/>
                  </a:lnTo>
                  <a:lnTo>
                    <a:pt x="150812" y="24354"/>
                  </a:lnTo>
                  <a:lnTo>
                    <a:pt x="135437" y="11604"/>
                  </a:lnTo>
                  <a:lnTo>
                    <a:pt x="108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95336" y="2395343"/>
              <a:ext cx="157929" cy="228616"/>
            </a:xfrm>
            <a:custGeom>
              <a:avLst/>
              <a:gdLst/>
              <a:ahLst/>
              <a:cxnLst/>
              <a:rect l="0" t="0" r="0" b="0"/>
              <a:pathLst>
                <a:path w="157929" h="228616">
                  <a:moveTo>
                    <a:pt x="0" y="110439"/>
                  </a:moveTo>
                  <a:lnTo>
                    <a:pt x="17959" y="173867"/>
                  </a:lnTo>
                  <a:lnTo>
                    <a:pt x="40739" y="226286"/>
                  </a:lnTo>
                  <a:lnTo>
                    <a:pt x="43537" y="228615"/>
                  </a:lnTo>
                  <a:lnTo>
                    <a:pt x="44233" y="225488"/>
                  </a:lnTo>
                  <a:lnTo>
                    <a:pt x="27584" y="162421"/>
                  </a:lnTo>
                  <a:lnTo>
                    <a:pt x="15111" y="112431"/>
                  </a:lnTo>
                  <a:lnTo>
                    <a:pt x="11434" y="57497"/>
                  </a:lnTo>
                  <a:lnTo>
                    <a:pt x="13271" y="31927"/>
                  </a:lnTo>
                  <a:lnTo>
                    <a:pt x="21886" y="12764"/>
                  </a:lnTo>
                  <a:lnTo>
                    <a:pt x="30969" y="6718"/>
                  </a:lnTo>
                  <a:lnTo>
                    <a:pt x="56658" y="0"/>
                  </a:lnTo>
                  <a:lnTo>
                    <a:pt x="118076" y="3666"/>
                  </a:lnTo>
                  <a:lnTo>
                    <a:pt x="157928" y="5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65096" y="2405716"/>
              <a:ext cx="198739" cy="271852"/>
            </a:xfrm>
            <a:custGeom>
              <a:avLst/>
              <a:gdLst/>
              <a:ahLst/>
              <a:cxnLst/>
              <a:rect l="0" t="0" r="0" b="0"/>
              <a:pathLst>
                <a:path w="198739" h="271852">
                  <a:moveTo>
                    <a:pt x="19753" y="121123"/>
                  </a:moveTo>
                  <a:lnTo>
                    <a:pt x="57232" y="129456"/>
                  </a:lnTo>
                  <a:lnTo>
                    <a:pt x="92079" y="127882"/>
                  </a:lnTo>
                  <a:lnTo>
                    <a:pt x="113899" y="121787"/>
                  </a:lnTo>
                  <a:lnTo>
                    <a:pt x="135296" y="111280"/>
                  </a:lnTo>
                  <a:lnTo>
                    <a:pt x="161483" y="86621"/>
                  </a:lnTo>
                  <a:lnTo>
                    <a:pt x="165712" y="77065"/>
                  </a:lnTo>
                  <a:lnTo>
                    <a:pt x="167292" y="57088"/>
                  </a:lnTo>
                  <a:lnTo>
                    <a:pt x="160975" y="39631"/>
                  </a:lnTo>
                  <a:lnTo>
                    <a:pt x="137856" y="9359"/>
                  </a:lnTo>
                  <a:lnTo>
                    <a:pt x="115138" y="1260"/>
                  </a:lnTo>
                  <a:lnTo>
                    <a:pt x="87883" y="0"/>
                  </a:lnTo>
                  <a:lnTo>
                    <a:pt x="64071" y="7239"/>
                  </a:lnTo>
                  <a:lnTo>
                    <a:pt x="44909" y="21375"/>
                  </a:lnTo>
                  <a:lnTo>
                    <a:pt x="13544" y="59046"/>
                  </a:lnTo>
                  <a:lnTo>
                    <a:pt x="5296" y="82615"/>
                  </a:lnTo>
                  <a:lnTo>
                    <a:pt x="0" y="141462"/>
                  </a:lnTo>
                  <a:lnTo>
                    <a:pt x="4672" y="180962"/>
                  </a:lnTo>
                  <a:lnTo>
                    <a:pt x="13440" y="200750"/>
                  </a:lnTo>
                  <a:lnTo>
                    <a:pt x="38134" y="232518"/>
                  </a:lnTo>
                  <a:lnTo>
                    <a:pt x="64194" y="254215"/>
                  </a:lnTo>
                  <a:lnTo>
                    <a:pt x="99731" y="269872"/>
                  </a:lnTo>
                  <a:lnTo>
                    <a:pt x="123150" y="271851"/>
                  </a:lnTo>
                  <a:lnTo>
                    <a:pt x="145256" y="267662"/>
                  </a:lnTo>
                  <a:lnTo>
                    <a:pt x="198738" y="247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81295" y="2036388"/>
              <a:ext cx="140509" cy="564151"/>
            </a:xfrm>
            <a:custGeom>
              <a:avLst/>
              <a:gdLst/>
              <a:ahLst/>
              <a:cxnLst/>
              <a:rect l="0" t="0" r="0" b="0"/>
              <a:pathLst>
                <a:path w="140509" h="564151">
                  <a:moveTo>
                    <a:pt x="119451" y="564150"/>
                  </a:moveTo>
                  <a:lnTo>
                    <a:pt x="111117" y="526672"/>
                  </a:lnTo>
                  <a:lnTo>
                    <a:pt x="103767" y="475249"/>
                  </a:lnTo>
                  <a:lnTo>
                    <a:pt x="94397" y="428365"/>
                  </a:lnTo>
                  <a:lnTo>
                    <a:pt x="78622" y="377429"/>
                  </a:lnTo>
                  <a:lnTo>
                    <a:pt x="64719" y="325292"/>
                  </a:lnTo>
                  <a:lnTo>
                    <a:pt x="49541" y="268574"/>
                  </a:lnTo>
                  <a:lnTo>
                    <a:pt x="38815" y="216869"/>
                  </a:lnTo>
                  <a:lnTo>
                    <a:pt x="21591" y="163059"/>
                  </a:lnTo>
                  <a:lnTo>
                    <a:pt x="1595" y="107716"/>
                  </a:lnTo>
                  <a:lnTo>
                    <a:pt x="0" y="82871"/>
                  </a:lnTo>
                  <a:lnTo>
                    <a:pt x="4360" y="60130"/>
                  </a:lnTo>
                  <a:lnTo>
                    <a:pt x="14097" y="38324"/>
                  </a:lnTo>
                  <a:lnTo>
                    <a:pt x="38322" y="11907"/>
                  </a:lnTo>
                  <a:lnTo>
                    <a:pt x="60777" y="2854"/>
                  </a:lnTo>
                  <a:lnTo>
                    <a:pt x="86354" y="0"/>
                  </a:lnTo>
                  <a:lnTo>
                    <a:pt x="140508" y="6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95461" y="2358383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82995" y="17958"/>
                  </a:lnTo>
                  <a:lnTo>
                    <a:pt x="23288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85973" y="2426167"/>
              <a:ext cx="220100" cy="174378"/>
            </a:xfrm>
            <a:custGeom>
              <a:avLst/>
              <a:gdLst/>
              <a:ahLst/>
              <a:cxnLst/>
              <a:rect l="0" t="0" r="0" b="0"/>
              <a:pathLst>
                <a:path w="220100" h="174378">
                  <a:moveTo>
                    <a:pt x="135871" y="79615"/>
                  </a:moveTo>
                  <a:lnTo>
                    <a:pt x="101543" y="18742"/>
                  </a:lnTo>
                  <a:lnTo>
                    <a:pt x="95438" y="10957"/>
                  </a:lnTo>
                  <a:lnTo>
                    <a:pt x="76177" y="2307"/>
                  </a:lnTo>
                  <a:lnTo>
                    <a:pt x="64489" y="0"/>
                  </a:lnTo>
                  <a:lnTo>
                    <a:pt x="42145" y="3677"/>
                  </a:lnTo>
                  <a:lnTo>
                    <a:pt x="31273" y="7932"/>
                  </a:lnTo>
                  <a:lnTo>
                    <a:pt x="16073" y="22020"/>
                  </a:lnTo>
                  <a:lnTo>
                    <a:pt x="10383" y="30690"/>
                  </a:lnTo>
                  <a:lnTo>
                    <a:pt x="2373" y="65249"/>
                  </a:lnTo>
                  <a:lnTo>
                    <a:pt x="0" y="105124"/>
                  </a:lnTo>
                  <a:lnTo>
                    <a:pt x="5684" y="129557"/>
                  </a:lnTo>
                  <a:lnTo>
                    <a:pt x="22038" y="159923"/>
                  </a:lnTo>
                  <a:lnTo>
                    <a:pt x="28397" y="168249"/>
                  </a:lnTo>
                  <a:lnTo>
                    <a:pt x="37316" y="172629"/>
                  </a:lnTo>
                  <a:lnTo>
                    <a:pt x="59703" y="174377"/>
                  </a:lnTo>
                  <a:lnTo>
                    <a:pt x="69885" y="170866"/>
                  </a:lnTo>
                  <a:lnTo>
                    <a:pt x="87437" y="157605"/>
                  </a:lnTo>
                  <a:lnTo>
                    <a:pt x="104883" y="130409"/>
                  </a:lnTo>
                  <a:lnTo>
                    <a:pt x="111872" y="94535"/>
                  </a:lnTo>
                  <a:lnTo>
                    <a:pt x="115192" y="90732"/>
                  </a:lnTo>
                  <a:lnTo>
                    <a:pt x="119746" y="92875"/>
                  </a:lnTo>
                  <a:lnTo>
                    <a:pt x="169825" y="148501"/>
                  </a:lnTo>
                  <a:lnTo>
                    <a:pt x="179564" y="152445"/>
                  </a:lnTo>
                  <a:lnTo>
                    <a:pt x="220099" y="153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24596" y="2368911"/>
              <a:ext cx="107819" cy="212206"/>
            </a:xfrm>
            <a:custGeom>
              <a:avLst/>
              <a:gdLst/>
              <a:ahLst/>
              <a:cxnLst/>
              <a:rect l="0" t="0" r="0" b="0"/>
              <a:pathLst>
                <a:path w="107819" h="212206">
                  <a:moveTo>
                    <a:pt x="2533" y="105286"/>
                  </a:moveTo>
                  <a:lnTo>
                    <a:pt x="13986" y="154216"/>
                  </a:lnTo>
                  <a:lnTo>
                    <a:pt x="28391" y="212205"/>
                  </a:lnTo>
                  <a:lnTo>
                    <a:pt x="27961" y="211660"/>
                  </a:lnTo>
                  <a:lnTo>
                    <a:pt x="127" y="151170"/>
                  </a:lnTo>
                  <a:lnTo>
                    <a:pt x="0" y="111342"/>
                  </a:lnTo>
                  <a:lnTo>
                    <a:pt x="11608" y="58302"/>
                  </a:lnTo>
                  <a:lnTo>
                    <a:pt x="22554" y="39170"/>
                  </a:lnTo>
                  <a:lnTo>
                    <a:pt x="53049" y="15246"/>
                  </a:lnTo>
                  <a:lnTo>
                    <a:pt x="1078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06114" y="2378873"/>
              <a:ext cx="242156" cy="183138"/>
            </a:xfrm>
            <a:custGeom>
              <a:avLst/>
              <a:gdLst/>
              <a:ahLst/>
              <a:cxnLst/>
              <a:rect l="0" t="0" r="0" b="0"/>
              <a:pathLst>
                <a:path w="242156" h="183138">
                  <a:moveTo>
                    <a:pt x="0" y="95324"/>
                  </a:moveTo>
                  <a:lnTo>
                    <a:pt x="3119" y="138015"/>
                  </a:lnTo>
                  <a:lnTo>
                    <a:pt x="15618" y="183137"/>
                  </a:lnTo>
                  <a:lnTo>
                    <a:pt x="13570" y="177636"/>
                  </a:lnTo>
                  <a:lnTo>
                    <a:pt x="11129" y="128697"/>
                  </a:lnTo>
                  <a:lnTo>
                    <a:pt x="13766" y="65824"/>
                  </a:lnTo>
                  <a:lnTo>
                    <a:pt x="16197" y="51091"/>
                  </a:lnTo>
                  <a:lnTo>
                    <a:pt x="21326" y="42438"/>
                  </a:lnTo>
                  <a:lnTo>
                    <a:pt x="28255" y="37840"/>
                  </a:lnTo>
                  <a:lnTo>
                    <a:pt x="36384" y="35944"/>
                  </a:lnTo>
                  <a:lnTo>
                    <a:pt x="42973" y="38190"/>
                  </a:lnTo>
                  <a:lnTo>
                    <a:pt x="71458" y="70859"/>
                  </a:lnTo>
                  <a:lnTo>
                    <a:pt x="86033" y="97433"/>
                  </a:lnTo>
                  <a:lnTo>
                    <a:pt x="88941" y="99070"/>
                  </a:lnTo>
                  <a:lnTo>
                    <a:pt x="90880" y="95481"/>
                  </a:lnTo>
                  <a:lnTo>
                    <a:pt x="103821" y="44608"/>
                  </a:lnTo>
                  <a:lnTo>
                    <a:pt x="114772" y="22481"/>
                  </a:lnTo>
                  <a:lnTo>
                    <a:pt x="130559" y="7187"/>
                  </a:lnTo>
                  <a:lnTo>
                    <a:pt x="139681" y="1471"/>
                  </a:lnTo>
                  <a:lnTo>
                    <a:pt x="148103" y="0"/>
                  </a:lnTo>
                  <a:lnTo>
                    <a:pt x="156057" y="1359"/>
                  </a:lnTo>
                  <a:lnTo>
                    <a:pt x="171134" y="9108"/>
                  </a:lnTo>
                  <a:lnTo>
                    <a:pt x="185634" y="20351"/>
                  </a:lnTo>
                  <a:lnTo>
                    <a:pt x="219020" y="80668"/>
                  </a:lnTo>
                  <a:lnTo>
                    <a:pt x="233086" y="142108"/>
                  </a:lnTo>
                  <a:lnTo>
                    <a:pt x="242155" y="169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32497" y="2389969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9065" y="58616"/>
                  </a:lnTo>
                  <a:lnTo>
                    <a:pt x="18669" y="11209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43026" y="2274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37782" y="2303760"/>
              <a:ext cx="189514" cy="225246"/>
            </a:xfrm>
            <a:custGeom>
              <a:avLst/>
              <a:gdLst/>
              <a:ahLst/>
              <a:cxnLst/>
              <a:rect l="0" t="0" r="0" b="0"/>
              <a:pathLst>
                <a:path w="189514" h="225246">
                  <a:moveTo>
                    <a:pt x="0" y="44094"/>
                  </a:moveTo>
                  <a:lnTo>
                    <a:pt x="14654" y="102711"/>
                  </a:lnTo>
                  <a:lnTo>
                    <a:pt x="35433" y="156885"/>
                  </a:lnTo>
                  <a:lnTo>
                    <a:pt x="52016" y="209527"/>
                  </a:lnTo>
                  <a:lnTo>
                    <a:pt x="57044" y="225245"/>
                  </a:lnTo>
                  <a:lnTo>
                    <a:pt x="41550" y="167790"/>
                  </a:lnTo>
                  <a:lnTo>
                    <a:pt x="33554" y="113762"/>
                  </a:lnTo>
                  <a:lnTo>
                    <a:pt x="34314" y="51964"/>
                  </a:lnTo>
                  <a:lnTo>
                    <a:pt x="42937" y="26535"/>
                  </a:lnTo>
                  <a:lnTo>
                    <a:pt x="57687" y="9774"/>
                  </a:lnTo>
                  <a:lnTo>
                    <a:pt x="66535" y="3667"/>
                  </a:lnTo>
                  <a:lnTo>
                    <a:pt x="85723" y="0"/>
                  </a:lnTo>
                  <a:lnTo>
                    <a:pt x="95753" y="660"/>
                  </a:lnTo>
                  <a:lnTo>
                    <a:pt x="113137" y="10752"/>
                  </a:lnTo>
                  <a:lnTo>
                    <a:pt x="143361" y="45827"/>
                  </a:lnTo>
                  <a:lnTo>
                    <a:pt x="171303" y="107418"/>
                  </a:lnTo>
                  <a:lnTo>
                    <a:pt x="186306" y="165142"/>
                  </a:lnTo>
                  <a:lnTo>
                    <a:pt x="189513" y="191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69409" y="2300106"/>
              <a:ext cx="235137" cy="521532"/>
            </a:xfrm>
            <a:custGeom>
              <a:avLst/>
              <a:gdLst/>
              <a:ahLst/>
              <a:cxnLst/>
              <a:rect l="0" t="0" r="0" b="0"/>
              <a:pathLst>
                <a:path w="235137" h="521532">
                  <a:moveTo>
                    <a:pt x="157927" y="131976"/>
                  </a:moveTo>
                  <a:lnTo>
                    <a:pt x="152338" y="73360"/>
                  </a:lnTo>
                  <a:lnTo>
                    <a:pt x="137684" y="38569"/>
                  </a:lnTo>
                  <a:lnTo>
                    <a:pt x="118524" y="11624"/>
                  </a:lnTo>
                  <a:lnTo>
                    <a:pt x="98691" y="2447"/>
                  </a:lnTo>
                  <a:lnTo>
                    <a:pt x="86851" y="0"/>
                  </a:lnTo>
                  <a:lnTo>
                    <a:pt x="76618" y="1878"/>
                  </a:lnTo>
                  <a:lnTo>
                    <a:pt x="59009" y="13324"/>
                  </a:lnTo>
                  <a:lnTo>
                    <a:pt x="41531" y="39498"/>
                  </a:lnTo>
                  <a:lnTo>
                    <a:pt x="28943" y="69480"/>
                  </a:lnTo>
                  <a:lnTo>
                    <a:pt x="27681" y="90163"/>
                  </a:lnTo>
                  <a:lnTo>
                    <a:pt x="36403" y="132036"/>
                  </a:lnTo>
                  <a:lnTo>
                    <a:pt x="51600" y="157990"/>
                  </a:lnTo>
                  <a:lnTo>
                    <a:pt x="76510" y="180498"/>
                  </a:lnTo>
                  <a:lnTo>
                    <a:pt x="86102" y="184212"/>
                  </a:lnTo>
                  <a:lnTo>
                    <a:pt x="106118" y="185218"/>
                  </a:lnTo>
                  <a:lnTo>
                    <a:pt x="115199" y="181509"/>
                  </a:lnTo>
                  <a:lnTo>
                    <a:pt x="131528" y="168029"/>
                  </a:lnTo>
                  <a:lnTo>
                    <a:pt x="148286" y="140709"/>
                  </a:lnTo>
                  <a:lnTo>
                    <a:pt x="160660" y="110387"/>
                  </a:lnTo>
                  <a:lnTo>
                    <a:pt x="164428" y="108225"/>
                  </a:lnTo>
                  <a:lnTo>
                    <a:pt x="168111" y="111463"/>
                  </a:lnTo>
                  <a:lnTo>
                    <a:pt x="185958" y="162897"/>
                  </a:lnTo>
                  <a:lnTo>
                    <a:pt x="203545" y="225028"/>
                  </a:lnTo>
                  <a:lnTo>
                    <a:pt x="217588" y="276916"/>
                  </a:lnTo>
                  <a:lnTo>
                    <a:pt x="231627" y="332225"/>
                  </a:lnTo>
                  <a:lnTo>
                    <a:pt x="235136" y="346194"/>
                  </a:lnTo>
                  <a:lnTo>
                    <a:pt x="232797" y="371074"/>
                  </a:lnTo>
                  <a:lnTo>
                    <a:pt x="223958" y="392660"/>
                  </a:lnTo>
                  <a:lnTo>
                    <a:pt x="212231" y="410053"/>
                  </a:lnTo>
                  <a:lnTo>
                    <a:pt x="168827" y="440282"/>
                  </a:lnTo>
                  <a:lnTo>
                    <a:pt x="115194" y="468784"/>
                  </a:lnTo>
                  <a:lnTo>
                    <a:pt x="59539" y="496944"/>
                  </a:lnTo>
                  <a:lnTo>
                    <a:pt x="0" y="521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905658" y="3253305"/>
            <a:ext cx="7057092" cy="842281"/>
            <a:chOff x="1905658" y="3253305"/>
            <a:chExt cx="7057092" cy="842281"/>
          </a:xfrm>
        </p:grpSpPr>
        <p:sp>
          <p:nvSpPr>
            <p:cNvPr id="58" name="Freeform 57"/>
            <p:cNvSpPr/>
            <p:nvPr/>
          </p:nvSpPr>
          <p:spPr>
            <a:xfrm>
              <a:off x="1905658" y="3526872"/>
              <a:ext cx="263213" cy="145330"/>
            </a:xfrm>
            <a:custGeom>
              <a:avLst/>
              <a:gdLst/>
              <a:ahLst/>
              <a:cxnLst/>
              <a:rect l="0" t="0" r="0" b="0"/>
              <a:pathLst>
                <a:path w="263213" h="145330">
                  <a:moveTo>
                    <a:pt x="0" y="42288"/>
                  </a:moveTo>
                  <a:lnTo>
                    <a:pt x="0" y="64645"/>
                  </a:lnTo>
                  <a:lnTo>
                    <a:pt x="6239" y="81861"/>
                  </a:lnTo>
                  <a:lnTo>
                    <a:pt x="37086" y="126398"/>
                  </a:lnTo>
                  <a:lnTo>
                    <a:pt x="55087" y="142452"/>
                  </a:lnTo>
                  <a:lnTo>
                    <a:pt x="64800" y="145329"/>
                  </a:lnTo>
                  <a:lnTo>
                    <a:pt x="84952" y="142286"/>
                  </a:lnTo>
                  <a:lnTo>
                    <a:pt x="92900" y="137029"/>
                  </a:lnTo>
                  <a:lnTo>
                    <a:pt x="104849" y="121830"/>
                  </a:lnTo>
                  <a:lnTo>
                    <a:pt x="135094" y="62934"/>
                  </a:lnTo>
                  <a:lnTo>
                    <a:pt x="175627" y="5727"/>
                  </a:lnTo>
                  <a:lnTo>
                    <a:pt x="183765" y="1537"/>
                  </a:lnTo>
                  <a:lnTo>
                    <a:pt x="202166" y="0"/>
                  </a:lnTo>
                  <a:lnTo>
                    <a:pt x="210816" y="3567"/>
                  </a:lnTo>
                  <a:lnTo>
                    <a:pt x="234169" y="25356"/>
                  </a:lnTo>
                  <a:lnTo>
                    <a:pt x="263212" y="633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00826" y="3324321"/>
              <a:ext cx="289185" cy="510196"/>
            </a:xfrm>
            <a:custGeom>
              <a:avLst/>
              <a:gdLst/>
              <a:ahLst/>
              <a:cxnLst/>
              <a:rect l="0" t="0" r="0" b="0"/>
              <a:pathLst>
                <a:path w="289185" h="510196">
                  <a:moveTo>
                    <a:pt x="162842" y="65855"/>
                  </a:moveTo>
                  <a:lnTo>
                    <a:pt x="142599" y="21892"/>
                  </a:lnTo>
                  <a:lnTo>
                    <a:pt x="126939" y="8101"/>
                  </a:lnTo>
                  <a:lnTo>
                    <a:pt x="117849" y="2786"/>
                  </a:lnTo>
                  <a:lnTo>
                    <a:pt x="98392" y="0"/>
                  </a:lnTo>
                  <a:lnTo>
                    <a:pt x="88289" y="895"/>
                  </a:lnTo>
                  <a:lnTo>
                    <a:pt x="70826" y="8128"/>
                  </a:lnTo>
                  <a:lnTo>
                    <a:pt x="55266" y="20311"/>
                  </a:lnTo>
                  <a:lnTo>
                    <a:pt x="34521" y="48071"/>
                  </a:lnTo>
                  <a:lnTo>
                    <a:pt x="16439" y="98780"/>
                  </a:lnTo>
                  <a:lnTo>
                    <a:pt x="7191" y="153857"/>
                  </a:lnTo>
                  <a:lnTo>
                    <a:pt x="0" y="201374"/>
                  </a:lnTo>
                  <a:lnTo>
                    <a:pt x="1639" y="252498"/>
                  </a:lnTo>
                  <a:lnTo>
                    <a:pt x="3944" y="304690"/>
                  </a:lnTo>
                  <a:lnTo>
                    <a:pt x="10216" y="357199"/>
                  </a:lnTo>
                  <a:lnTo>
                    <a:pt x="22816" y="418939"/>
                  </a:lnTo>
                  <a:lnTo>
                    <a:pt x="39690" y="473075"/>
                  </a:lnTo>
                  <a:lnTo>
                    <a:pt x="45645" y="484734"/>
                  </a:lnTo>
                  <a:lnTo>
                    <a:pt x="61622" y="500808"/>
                  </a:lnTo>
                  <a:lnTo>
                    <a:pt x="70795" y="506732"/>
                  </a:lnTo>
                  <a:lnTo>
                    <a:pt x="90347" y="510195"/>
                  </a:lnTo>
                  <a:lnTo>
                    <a:pt x="100474" y="509481"/>
                  </a:lnTo>
                  <a:lnTo>
                    <a:pt x="117965" y="502448"/>
                  </a:lnTo>
                  <a:lnTo>
                    <a:pt x="169699" y="458591"/>
                  </a:lnTo>
                  <a:lnTo>
                    <a:pt x="189499" y="415137"/>
                  </a:lnTo>
                  <a:lnTo>
                    <a:pt x="201556" y="368425"/>
                  </a:lnTo>
                  <a:lnTo>
                    <a:pt x="200829" y="328251"/>
                  </a:lnTo>
                  <a:lnTo>
                    <a:pt x="194933" y="301798"/>
                  </a:lnTo>
                  <a:lnTo>
                    <a:pt x="178460" y="268345"/>
                  </a:lnTo>
                  <a:lnTo>
                    <a:pt x="165494" y="250997"/>
                  </a:lnTo>
                  <a:lnTo>
                    <a:pt x="158761" y="247774"/>
                  </a:lnTo>
                  <a:lnTo>
                    <a:pt x="151932" y="247966"/>
                  </a:lnTo>
                  <a:lnTo>
                    <a:pt x="145040" y="250433"/>
                  </a:lnTo>
                  <a:lnTo>
                    <a:pt x="143955" y="253248"/>
                  </a:lnTo>
                  <a:lnTo>
                    <a:pt x="146741" y="256294"/>
                  </a:lnTo>
                  <a:lnTo>
                    <a:pt x="152108" y="259495"/>
                  </a:lnTo>
                  <a:lnTo>
                    <a:pt x="182018" y="263999"/>
                  </a:lnTo>
                  <a:lnTo>
                    <a:pt x="244627" y="254193"/>
                  </a:lnTo>
                  <a:lnTo>
                    <a:pt x="289184" y="24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63709" y="3505989"/>
              <a:ext cx="115815" cy="252721"/>
            </a:xfrm>
            <a:custGeom>
              <a:avLst/>
              <a:gdLst/>
              <a:ahLst/>
              <a:cxnLst/>
              <a:rect l="0" t="0" r="0" b="0"/>
              <a:pathLst>
                <a:path w="115815" h="252721">
                  <a:moveTo>
                    <a:pt x="0" y="126342"/>
                  </a:moveTo>
                  <a:lnTo>
                    <a:pt x="17959" y="187452"/>
                  </a:lnTo>
                  <a:lnTo>
                    <a:pt x="35150" y="247474"/>
                  </a:lnTo>
                  <a:lnTo>
                    <a:pt x="36301" y="252720"/>
                  </a:lnTo>
                  <a:lnTo>
                    <a:pt x="35899" y="252708"/>
                  </a:lnTo>
                  <a:lnTo>
                    <a:pt x="20512" y="197271"/>
                  </a:lnTo>
                  <a:lnTo>
                    <a:pt x="5778" y="136722"/>
                  </a:lnTo>
                  <a:lnTo>
                    <a:pt x="15261" y="75298"/>
                  </a:lnTo>
                  <a:lnTo>
                    <a:pt x="30518" y="48177"/>
                  </a:lnTo>
                  <a:lnTo>
                    <a:pt x="46319" y="35840"/>
                  </a:lnTo>
                  <a:lnTo>
                    <a:pt x="99416" y="1090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24412" y="3556079"/>
              <a:ext cx="155153" cy="216199"/>
            </a:xfrm>
            <a:custGeom>
              <a:avLst/>
              <a:gdLst/>
              <a:ahLst/>
              <a:cxnLst/>
              <a:rect l="0" t="0" r="0" b="0"/>
              <a:pathLst>
                <a:path w="155153" h="216199">
                  <a:moveTo>
                    <a:pt x="18282" y="97309"/>
                  </a:moveTo>
                  <a:lnTo>
                    <a:pt x="60974" y="94190"/>
                  </a:lnTo>
                  <a:lnTo>
                    <a:pt x="92153" y="82737"/>
                  </a:lnTo>
                  <a:lnTo>
                    <a:pt x="102624" y="77066"/>
                  </a:lnTo>
                  <a:lnTo>
                    <a:pt x="117379" y="61406"/>
                  </a:lnTo>
                  <a:lnTo>
                    <a:pt x="122951" y="52317"/>
                  </a:lnTo>
                  <a:lnTo>
                    <a:pt x="126023" y="32859"/>
                  </a:lnTo>
                  <a:lnTo>
                    <a:pt x="125204" y="22757"/>
                  </a:lnTo>
                  <a:lnTo>
                    <a:pt x="121149" y="14853"/>
                  </a:lnTo>
                  <a:lnTo>
                    <a:pt x="107284" y="2950"/>
                  </a:lnTo>
                  <a:lnTo>
                    <a:pt x="86305" y="0"/>
                  </a:lnTo>
                  <a:lnTo>
                    <a:pt x="63722" y="3758"/>
                  </a:lnTo>
                  <a:lnTo>
                    <a:pt x="45887" y="13227"/>
                  </a:lnTo>
                  <a:lnTo>
                    <a:pt x="22692" y="37301"/>
                  </a:lnTo>
                  <a:lnTo>
                    <a:pt x="6590" y="66661"/>
                  </a:lnTo>
                  <a:lnTo>
                    <a:pt x="0" y="103176"/>
                  </a:lnTo>
                  <a:lnTo>
                    <a:pt x="3636" y="138042"/>
                  </a:lnTo>
                  <a:lnTo>
                    <a:pt x="17712" y="170600"/>
                  </a:lnTo>
                  <a:lnTo>
                    <a:pt x="36700" y="196884"/>
                  </a:lnTo>
                  <a:lnTo>
                    <a:pt x="62734" y="213900"/>
                  </a:lnTo>
                  <a:lnTo>
                    <a:pt x="85611" y="216198"/>
                  </a:lnTo>
                  <a:lnTo>
                    <a:pt x="145235" y="205060"/>
                  </a:lnTo>
                  <a:lnTo>
                    <a:pt x="155152" y="202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23074" y="3535982"/>
              <a:ext cx="198647" cy="265331"/>
            </a:xfrm>
            <a:custGeom>
              <a:avLst/>
              <a:gdLst/>
              <a:ahLst/>
              <a:cxnLst/>
              <a:rect l="0" t="0" r="0" b="0"/>
              <a:pathLst>
                <a:path w="198647" h="265331">
                  <a:moveTo>
                    <a:pt x="93361" y="170049"/>
                  </a:moveTo>
                  <a:lnTo>
                    <a:pt x="110128" y="158870"/>
                  </a:lnTo>
                  <a:lnTo>
                    <a:pt x="115068" y="149728"/>
                  </a:lnTo>
                  <a:lnTo>
                    <a:pt x="122995" y="96148"/>
                  </a:lnTo>
                  <a:lnTo>
                    <a:pt x="121739" y="69354"/>
                  </a:lnTo>
                  <a:lnTo>
                    <a:pt x="107878" y="35708"/>
                  </a:lnTo>
                  <a:lnTo>
                    <a:pt x="95524" y="18315"/>
                  </a:lnTo>
                  <a:lnTo>
                    <a:pt x="79114" y="5905"/>
                  </a:lnTo>
                  <a:lnTo>
                    <a:pt x="69825" y="958"/>
                  </a:lnTo>
                  <a:lnTo>
                    <a:pt x="60123" y="0"/>
                  </a:lnTo>
                  <a:lnTo>
                    <a:pt x="39984" y="5174"/>
                  </a:lnTo>
                  <a:lnTo>
                    <a:pt x="22455" y="21512"/>
                  </a:lnTo>
                  <a:lnTo>
                    <a:pt x="14505" y="32419"/>
                  </a:lnTo>
                  <a:lnTo>
                    <a:pt x="5671" y="60137"/>
                  </a:lnTo>
                  <a:lnTo>
                    <a:pt x="0" y="120002"/>
                  </a:lnTo>
                  <a:lnTo>
                    <a:pt x="7285" y="182953"/>
                  </a:lnTo>
                  <a:lnTo>
                    <a:pt x="23390" y="242675"/>
                  </a:lnTo>
                  <a:lnTo>
                    <a:pt x="29166" y="251221"/>
                  </a:lnTo>
                  <a:lnTo>
                    <a:pt x="44942" y="263837"/>
                  </a:lnTo>
                  <a:lnTo>
                    <a:pt x="52893" y="265330"/>
                  </a:lnTo>
                  <a:lnTo>
                    <a:pt x="60533" y="263985"/>
                  </a:lnTo>
                  <a:lnTo>
                    <a:pt x="75261" y="256252"/>
                  </a:lnTo>
                  <a:lnTo>
                    <a:pt x="89606" y="245016"/>
                  </a:lnTo>
                  <a:lnTo>
                    <a:pt x="100661" y="225984"/>
                  </a:lnTo>
                  <a:lnTo>
                    <a:pt x="117290" y="170049"/>
                  </a:lnTo>
                  <a:lnTo>
                    <a:pt x="116198" y="118316"/>
                  </a:lnTo>
                  <a:lnTo>
                    <a:pt x="114946" y="87390"/>
                  </a:lnTo>
                  <a:lnTo>
                    <a:pt x="114653" y="95097"/>
                  </a:lnTo>
                  <a:lnTo>
                    <a:pt x="124039" y="130937"/>
                  </a:lnTo>
                  <a:lnTo>
                    <a:pt x="147211" y="175625"/>
                  </a:lnTo>
                  <a:lnTo>
                    <a:pt x="161748" y="191244"/>
                  </a:lnTo>
                  <a:lnTo>
                    <a:pt x="198646" y="212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63834" y="3263834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6" y="171518"/>
                  </a:lnTo>
                  <a:lnTo>
                    <a:pt x="10723" y="228505"/>
                  </a:lnTo>
                  <a:lnTo>
                    <a:pt x="21789" y="290931"/>
                  </a:lnTo>
                  <a:lnTo>
                    <a:pt x="28682" y="343175"/>
                  </a:lnTo>
                  <a:lnTo>
                    <a:pt x="36601" y="402750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69077" y="3442818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231627" y="0"/>
                  </a:moveTo>
                  <a:lnTo>
                    <a:pt x="169347" y="17959"/>
                  </a:lnTo>
                  <a:lnTo>
                    <a:pt x="115297" y="31667"/>
                  </a:lnTo>
                  <a:lnTo>
                    <a:pt x="59560" y="4564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82535" y="3532014"/>
              <a:ext cx="176098" cy="190698"/>
            </a:xfrm>
            <a:custGeom>
              <a:avLst/>
              <a:gdLst/>
              <a:ahLst/>
              <a:cxnLst/>
              <a:rect l="0" t="0" r="0" b="0"/>
              <a:pathLst>
                <a:path w="176098" h="190698">
                  <a:moveTo>
                    <a:pt x="18169" y="100317"/>
                  </a:moveTo>
                  <a:lnTo>
                    <a:pt x="76786" y="85663"/>
                  </a:lnTo>
                  <a:lnTo>
                    <a:pt x="105987" y="69979"/>
                  </a:lnTo>
                  <a:lnTo>
                    <a:pt x="111810" y="61374"/>
                  </a:lnTo>
                  <a:lnTo>
                    <a:pt x="118279" y="39335"/>
                  </a:lnTo>
                  <a:lnTo>
                    <a:pt x="117664" y="29247"/>
                  </a:lnTo>
                  <a:lnTo>
                    <a:pt x="110742" y="11799"/>
                  </a:lnTo>
                  <a:lnTo>
                    <a:pt x="103281" y="6210"/>
                  </a:lnTo>
                  <a:lnTo>
                    <a:pt x="82513" y="0"/>
                  </a:lnTo>
                  <a:lnTo>
                    <a:pt x="50102" y="2093"/>
                  </a:lnTo>
                  <a:lnTo>
                    <a:pt x="31972" y="13378"/>
                  </a:lnTo>
                  <a:lnTo>
                    <a:pt x="17285" y="30092"/>
                  </a:lnTo>
                  <a:lnTo>
                    <a:pt x="6858" y="49219"/>
                  </a:lnTo>
                  <a:lnTo>
                    <a:pt x="0" y="85307"/>
                  </a:lnTo>
                  <a:lnTo>
                    <a:pt x="3557" y="120046"/>
                  </a:lnTo>
                  <a:lnTo>
                    <a:pt x="17609" y="152566"/>
                  </a:lnTo>
                  <a:lnTo>
                    <a:pt x="42180" y="178840"/>
                  </a:lnTo>
                  <a:lnTo>
                    <a:pt x="64716" y="187859"/>
                  </a:lnTo>
                  <a:lnTo>
                    <a:pt x="90329" y="190697"/>
                  </a:lnTo>
                  <a:lnTo>
                    <a:pt x="153219" y="179997"/>
                  </a:lnTo>
                  <a:lnTo>
                    <a:pt x="176097" y="1740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02944" y="3432290"/>
              <a:ext cx="134673" cy="266745"/>
            </a:xfrm>
            <a:custGeom>
              <a:avLst/>
              <a:gdLst/>
              <a:ahLst/>
              <a:cxnLst/>
              <a:rect l="0" t="0" r="0" b="0"/>
              <a:pathLst>
                <a:path w="134673" h="266745">
                  <a:moveTo>
                    <a:pt x="18859" y="147399"/>
                  </a:moveTo>
                  <a:lnTo>
                    <a:pt x="18859" y="169756"/>
                  </a:lnTo>
                  <a:lnTo>
                    <a:pt x="42578" y="231741"/>
                  </a:lnTo>
                  <a:lnTo>
                    <a:pt x="54956" y="266744"/>
                  </a:lnTo>
                  <a:lnTo>
                    <a:pt x="36239" y="219456"/>
                  </a:lnTo>
                  <a:lnTo>
                    <a:pt x="12742" y="161004"/>
                  </a:lnTo>
                  <a:lnTo>
                    <a:pt x="1099" y="113301"/>
                  </a:lnTo>
                  <a:lnTo>
                    <a:pt x="0" y="100100"/>
                  </a:lnTo>
                  <a:lnTo>
                    <a:pt x="2777" y="88960"/>
                  </a:lnTo>
                  <a:lnTo>
                    <a:pt x="22282" y="62103"/>
                  </a:lnTo>
                  <a:lnTo>
                    <a:pt x="44570" y="40498"/>
                  </a:lnTo>
                  <a:lnTo>
                    <a:pt x="102325" y="14512"/>
                  </a:lnTo>
                  <a:lnTo>
                    <a:pt x="1346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21886" y="3390176"/>
              <a:ext cx="242156" cy="356568"/>
            </a:xfrm>
            <a:custGeom>
              <a:avLst/>
              <a:gdLst/>
              <a:ahLst/>
              <a:cxnLst/>
              <a:rect l="0" t="0" r="0" b="0"/>
              <a:pathLst>
                <a:path w="242156" h="356568">
                  <a:moveTo>
                    <a:pt x="0" y="94756"/>
                  </a:moveTo>
                  <a:lnTo>
                    <a:pt x="26363" y="155867"/>
                  </a:lnTo>
                  <a:lnTo>
                    <a:pt x="59898" y="215887"/>
                  </a:lnTo>
                  <a:lnTo>
                    <a:pt x="94787" y="267841"/>
                  </a:lnTo>
                  <a:lnTo>
                    <a:pt x="128685" y="325606"/>
                  </a:lnTo>
                  <a:lnTo>
                    <a:pt x="138302" y="347095"/>
                  </a:lnTo>
                  <a:lnTo>
                    <a:pt x="144844" y="353059"/>
                  </a:lnTo>
                  <a:lnTo>
                    <a:pt x="152714" y="355866"/>
                  </a:lnTo>
                  <a:lnTo>
                    <a:pt x="161471" y="356567"/>
                  </a:lnTo>
                  <a:lnTo>
                    <a:pt x="167309" y="352355"/>
                  </a:lnTo>
                  <a:lnTo>
                    <a:pt x="183036" y="304818"/>
                  </a:lnTo>
                  <a:lnTo>
                    <a:pt x="189403" y="247471"/>
                  </a:lnTo>
                  <a:lnTo>
                    <a:pt x="200713" y="186750"/>
                  </a:lnTo>
                  <a:lnTo>
                    <a:pt x="214212" y="124366"/>
                  </a:lnTo>
                  <a:lnTo>
                    <a:pt x="224647" y="75583"/>
                  </a:lnTo>
                  <a:lnTo>
                    <a:pt x="239041" y="1318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06709" y="3495392"/>
              <a:ext cx="220545" cy="261639"/>
            </a:xfrm>
            <a:custGeom>
              <a:avLst/>
              <a:gdLst/>
              <a:ahLst/>
              <a:cxnLst/>
              <a:rect l="0" t="0" r="0" b="0"/>
              <a:pathLst>
                <a:path w="220545" h="261639">
                  <a:moveTo>
                    <a:pt x="94202" y="94825"/>
                  </a:moveTo>
                  <a:lnTo>
                    <a:pt x="88613" y="32733"/>
                  </a:lnTo>
                  <a:lnTo>
                    <a:pt x="73959" y="5978"/>
                  </a:lnTo>
                  <a:lnTo>
                    <a:pt x="66669" y="1668"/>
                  </a:lnTo>
                  <a:lnTo>
                    <a:pt x="49210" y="0"/>
                  </a:lnTo>
                  <a:lnTo>
                    <a:pt x="40811" y="3532"/>
                  </a:lnTo>
                  <a:lnTo>
                    <a:pt x="25240" y="16816"/>
                  </a:lnTo>
                  <a:lnTo>
                    <a:pt x="8908" y="44026"/>
                  </a:lnTo>
                  <a:lnTo>
                    <a:pt x="1316" y="94236"/>
                  </a:lnTo>
                  <a:lnTo>
                    <a:pt x="0" y="142354"/>
                  </a:lnTo>
                  <a:lnTo>
                    <a:pt x="1950" y="191316"/>
                  </a:lnTo>
                  <a:lnTo>
                    <a:pt x="22384" y="240487"/>
                  </a:lnTo>
                  <a:lnTo>
                    <a:pt x="28776" y="251595"/>
                  </a:lnTo>
                  <a:lnTo>
                    <a:pt x="36547" y="257830"/>
                  </a:lnTo>
                  <a:lnTo>
                    <a:pt x="45237" y="260817"/>
                  </a:lnTo>
                  <a:lnTo>
                    <a:pt x="54540" y="261638"/>
                  </a:lnTo>
                  <a:lnTo>
                    <a:pt x="61911" y="258676"/>
                  </a:lnTo>
                  <a:lnTo>
                    <a:pt x="73222" y="246027"/>
                  </a:lnTo>
                  <a:lnTo>
                    <a:pt x="97410" y="188991"/>
                  </a:lnTo>
                  <a:lnTo>
                    <a:pt x="115220" y="128528"/>
                  </a:lnTo>
                  <a:lnTo>
                    <a:pt x="119921" y="106295"/>
                  </a:lnTo>
                  <a:lnTo>
                    <a:pt x="118331" y="81066"/>
                  </a:lnTo>
                  <a:lnTo>
                    <a:pt x="119647" y="82143"/>
                  </a:lnTo>
                  <a:lnTo>
                    <a:pt x="121694" y="86371"/>
                  </a:lnTo>
                  <a:lnTo>
                    <a:pt x="131018" y="147110"/>
                  </a:lnTo>
                  <a:lnTo>
                    <a:pt x="165160" y="210607"/>
                  </a:lnTo>
                  <a:lnTo>
                    <a:pt x="181891" y="225442"/>
                  </a:lnTo>
                  <a:lnTo>
                    <a:pt x="204802" y="237252"/>
                  </a:lnTo>
                  <a:lnTo>
                    <a:pt x="220544" y="242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65751" y="3505989"/>
              <a:ext cx="98374" cy="221339"/>
            </a:xfrm>
            <a:custGeom>
              <a:avLst/>
              <a:gdLst/>
              <a:ahLst/>
              <a:cxnLst/>
              <a:rect l="0" t="0" r="0" b="0"/>
              <a:pathLst>
                <a:path w="98374" h="221339">
                  <a:moveTo>
                    <a:pt x="3616" y="94757"/>
                  </a:moveTo>
                  <a:lnTo>
                    <a:pt x="6736" y="137449"/>
                  </a:lnTo>
                  <a:lnTo>
                    <a:pt x="21575" y="190759"/>
                  </a:lnTo>
                  <a:lnTo>
                    <a:pt x="29475" y="221338"/>
                  </a:lnTo>
                  <a:lnTo>
                    <a:pt x="29044" y="221258"/>
                  </a:lnTo>
                  <a:lnTo>
                    <a:pt x="13605" y="162578"/>
                  </a:lnTo>
                  <a:lnTo>
                    <a:pt x="0" y="108283"/>
                  </a:lnTo>
                  <a:lnTo>
                    <a:pt x="725" y="63410"/>
                  </a:lnTo>
                  <a:lnTo>
                    <a:pt x="8570" y="39491"/>
                  </a:lnTo>
                  <a:lnTo>
                    <a:pt x="13938" y="29837"/>
                  </a:lnTo>
                  <a:lnTo>
                    <a:pt x="29261" y="15990"/>
                  </a:lnTo>
                  <a:lnTo>
                    <a:pt x="48939" y="7107"/>
                  </a:lnTo>
                  <a:lnTo>
                    <a:pt x="983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58880" y="3590217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5590" y="58617"/>
                  </a:lnTo>
                  <a:lnTo>
                    <a:pt x="21332" y="108975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758880" y="3411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53637" y="3500578"/>
              <a:ext cx="147400" cy="227094"/>
            </a:xfrm>
            <a:custGeom>
              <a:avLst/>
              <a:gdLst/>
              <a:ahLst/>
              <a:cxnLst/>
              <a:rect l="0" t="0" r="0" b="0"/>
              <a:pathLst>
                <a:path w="147400" h="227094">
                  <a:moveTo>
                    <a:pt x="0" y="68582"/>
                  </a:moveTo>
                  <a:lnTo>
                    <a:pt x="11178" y="85350"/>
                  </a:lnTo>
                  <a:lnTo>
                    <a:pt x="26025" y="96702"/>
                  </a:lnTo>
                  <a:lnTo>
                    <a:pt x="45492" y="104477"/>
                  </a:lnTo>
                  <a:lnTo>
                    <a:pt x="69741" y="107932"/>
                  </a:lnTo>
                  <a:lnTo>
                    <a:pt x="89878" y="103229"/>
                  </a:lnTo>
                  <a:lnTo>
                    <a:pt x="106626" y="92170"/>
                  </a:lnTo>
                  <a:lnTo>
                    <a:pt x="121869" y="75556"/>
                  </a:lnTo>
                  <a:lnTo>
                    <a:pt x="130203" y="53355"/>
                  </a:lnTo>
                  <a:lnTo>
                    <a:pt x="132426" y="40883"/>
                  </a:lnTo>
                  <a:lnTo>
                    <a:pt x="128656" y="20786"/>
                  </a:lnTo>
                  <a:lnTo>
                    <a:pt x="124375" y="12152"/>
                  </a:lnTo>
                  <a:lnTo>
                    <a:pt x="116842" y="6396"/>
                  </a:lnTo>
                  <a:lnTo>
                    <a:pt x="95993" y="0"/>
                  </a:lnTo>
                  <a:lnTo>
                    <a:pt x="74249" y="3396"/>
                  </a:lnTo>
                  <a:lnTo>
                    <a:pt x="54057" y="13874"/>
                  </a:lnTo>
                  <a:lnTo>
                    <a:pt x="37283" y="30230"/>
                  </a:lnTo>
                  <a:lnTo>
                    <a:pt x="28268" y="52316"/>
                  </a:lnTo>
                  <a:lnTo>
                    <a:pt x="22481" y="104624"/>
                  </a:lnTo>
                  <a:lnTo>
                    <a:pt x="27068" y="140482"/>
                  </a:lnTo>
                  <a:lnTo>
                    <a:pt x="41425" y="173334"/>
                  </a:lnTo>
                  <a:lnTo>
                    <a:pt x="80966" y="222337"/>
                  </a:lnTo>
                  <a:lnTo>
                    <a:pt x="89072" y="226068"/>
                  </a:lnTo>
                  <a:lnTo>
                    <a:pt x="107438" y="227093"/>
                  </a:lnTo>
                  <a:lnTo>
                    <a:pt x="147399" y="215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27378" y="3253305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3119" y="48931"/>
                  </a:lnTo>
                  <a:lnTo>
                    <a:pt x="14654" y="102473"/>
                  </a:lnTo>
                  <a:lnTo>
                    <a:pt x="19160" y="158394"/>
                  </a:lnTo>
                  <a:lnTo>
                    <a:pt x="29087" y="221711"/>
                  </a:lnTo>
                  <a:lnTo>
                    <a:pt x="37735" y="283931"/>
                  </a:lnTo>
                  <a:lnTo>
                    <a:pt x="41986" y="345001"/>
                  </a:lnTo>
                  <a:lnTo>
                    <a:pt x="50191" y="399385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74735" y="346387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5897" y="0"/>
                  </a:lnTo>
                  <a:lnTo>
                    <a:pt x="90951" y="0"/>
                  </a:lnTo>
                  <a:lnTo>
                    <a:pt x="32471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85306" y="3590217"/>
              <a:ext cx="73700" cy="73701"/>
            </a:xfrm>
            <a:custGeom>
              <a:avLst/>
              <a:gdLst/>
              <a:ahLst/>
              <a:cxnLst/>
              <a:rect l="0" t="0" r="0" b="0"/>
              <a:pathLst>
                <a:path w="73700" h="73701">
                  <a:moveTo>
                    <a:pt x="0" y="0"/>
                  </a:moveTo>
                  <a:lnTo>
                    <a:pt x="9575" y="24047"/>
                  </a:lnTo>
                  <a:lnTo>
                    <a:pt x="27533" y="45469"/>
                  </a:lnTo>
                  <a:lnTo>
                    <a:pt x="58211" y="67430"/>
                  </a:lnTo>
                  <a:lnTo>
                    <a:pt x="73699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64249" y="3495461"/>
              <a:ext cx="147400" cy="600125"/>
            </a:xfrm>
            <a:custGeom>
              <a:avLst/>
              <a:gdLst/>
              <a:ahLst/>
              <a:cxnLst/>
              <a:rect l="0" t="0" r="0" b="0"/>
              <a:pathLst>
                <a:path w="147400" h="600125">
                  <a:moveTo>
                    <a:pt x="147399" y="0"/>
                  </a:moveTo>
                  <a:lnTo>
                    <a:pt x="129440" y="56214"/>
                  </a:lnTo>
                  <a:lnTo>
                    <a:pt x="112613" y="117905"/>
                  </a:lnTo>
                  <a:lnTo>
                    <a:pt x="92694" y="180827"/>
                  </a:lnTo>
                  <a:lnTo>
                    <a:pt x="73890" y="244131"/>
                  </a:lnTo>
                  <a:lnTo>
                    <a:pt x="59699" y="298697"/>
                  </a:lnTo>
                  <a:lnTo>
                    <a:pt x="45631" y="355706"/>
                  </a:lnTo>
                  <a:lnTo>
                    <a:pt x="31587" y="418960"/>
                  </a:lnTo>
                  <a:lnTo>
                    <a:pt x="23137" y="476861"/>
                  </a:lnTo>
                  <a:lnTo>
                    <a:pt x="13062" y="532189"/>
                  </a:lnTo>
                  <a:lnTo>
                    <a:pt x="2927" y="575007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92622" y="3505989"/>
              <a:ext cx="200449" cy="207391"/>
            </a:xfrm>
            <a:custGeom>
              <a:avLst/>
              <a:gdLst/>
              <a:ahLst/>
              <a:cxnLst/>
              <a:rect l="0" t="0" r="0" b="0"/>
              <a:pathLst>
                <a:path w="200449" h="207391">
                  <a:moveTo>
                    <a:pt x="129637" y="31586"/>
                  </a:moveTo>
                  <a:lnTo>
                    <a:pt x="111656" y="15945"/>
                  </a:lnTo>
                  <a:lnTo>
                    <a:pt x="94739" y="7867"/>
                  </a:lnTo>
                  <a:lnTo>
                    <a:pt x="75522" y="6616"/>
                  </a:lnTo>
                  <a:lnTo>
                    <a:pt x="56453" y="11130"/>
                  </a:lnTo>
                  <a:lnTo>
                    <a:pt x="40179" y="20934"/>
                  </a:lnTo>
                  <a:lnTo>
                    <a:pt x="17863" y="45198"/>
                  </a:lnTo>
                  <a:lnTo>
                    <a:pt x="2023" y="80202"/>
                  </a:lnTo>
                  <a:lnTo>
                    <a:pt x="0" y="103496"/>
                  </a:lnTo>
                  <a:lnTo>
                    <a:pt x="8233" y="152635"/>
                  </a:lnTo>
                  <a:lnTo>
                    <a:pt x="23345" y="182356"/>
                  </a:lnTo>
                  <a:lnTo>
                    <a:pt x="39112" y="195301"/>
                  </a:lnTo>
                  <a:lnTo>
                    <a:pt x="58988" y="203784"/>
                  </a:lnTo>
                  <a:lnTo>
                    <a:pt x="95316" y="207390"/>
                  </a:lnTo>
                  <a:lnTo>
                    <a:pt x="117893" y="204088"/>
                  </a:lnTo>
                  <a:lnTo>
                    <a:pt x="150334" y="184473"/>
                  </a:lnTo>
                  <a:lnTo>
                    <a:pt x="176583" y="162023"/>
                  </a:lnTo>
                  <a:lnTo>
                    <a:pt x="188716" y="138301"/>
                  </a:lnTo>
                  <a:lnTo>
                    <a:pt x="200448" y="81001"/>
                  </a:lnTo>
                  <a:lnTo>
                    <a:pt x="196891" y="44278"/>
                  </a:lnTo>
                  <a:lnTo>
                    <a:pt x="1822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38287" y="3263419"/>
              <a:ext cx="115600" cy="463670"/>
            </a:xfrm>
            <a:custGeom>
              <a:avLst/>
              <a:gdLst/>
              <a:ahLst/>
              <a:cxnLst/>
              <a:rect l="0" t="0" r="0" b="0"/>
              <a:pathLst>
                <a:path w="115600" h="463670">
                  <a:moveTo>
                    <a:pt x="31371" y="463669"/>
                  </a:moveTo>
                  <a:lnTo>
                    <a:pt x="31371" y="414738"/>
                  </a:lnTo>
                  <a:lnTo>
                    <a:pt x="31371" y="355608"/>
                  </a:lnTo>
                  <a:lnTo>
                    <a:pt x="22965" y="298867"/>
                  </a:lnTo>
                  <a:lnTo>
                    <a:pt x="13159" y="242599"/>
                  </a:lnTo>
                  <a:lnTo>
                    <a:pt x="5286" y="186424"/>
                  </a:lnTo>
                  <a:lnTo>
                    <a:pt x="872" y="130268"/>
                  </a:lnTo>
                  <a:lnTo>
                    <a:pt x="0" y="74115"/>
                  </a:lnTo>
                  <a:lnTo>
                    <a:pt x="2220" y="48378"/>
                  </a:lnTo>
                  <a:lnTo>
                    <a:pt x="11006" y="29141"/>
                  </a:lnTo>
                  <a:lnTo>
                    <a:pt x="34696" y="5157"/>
                  </a:lnTo>
                  <a:lnTo>
                    <a:pt x="44116" y="1236"/>
                  </a:lnTo>
                  <a:lnTo>
                    <a:pt x="63941" y="0"/>
                  </a:lnTo>
                  <a:lnTo>
                    <a:pt x="115599" y="10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27544" y="350598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4061" y="17959"/>
                  </a:lnTo>
                  <a:lnTo>
                    <a:pt x="19370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71319" y="3293273"/>
              <a:ext cx="135293" cy="465401"/>
            </a:xfrm>
            <a:custGeom>
              <a:avLst/>
              <a:gdLst/>
              <a:ahLst/>
              <a:cxnLst/>
              <a:rect l="0" t="0" r="0" b="0"/>
              <a:pathLst>
                <a:path w="135293" h="465401">
                  <a:moveTo>
                    <a:pt x="72121" y="465400"/>
                  </a:moveTo>
                  <a:lnTo>
                    <a:pt x="48402" y="421438"/>
                  </a:lnTo>
                  <a:lnTo>
                    <a:pt x="40920" y="371232"/>
                  </a:lnTo>
                  <a:lnTo>
                    <a:pt x="32590" y="323115"/>
                  </a:lnTo>
                  <a:lnTo>
                    <a:pt x="19296" y="260693"/>
                  </a:lnTo>
                  <a:lnTo>
                    <a:pt x="5404" y="202696"/>
                  </a:lnTo>
                  <a:lnTo>
                    <a:pt x="490" y="152165"/>
                  </a:lnTo>
                  <a:lnTo>
                    <a:pt x="0" y="91095"/>
                  </a:lnTo>
                  <a:lnTo>
                    <a:pt x="8118" y="49298"/>
                  </a:lnTo>
                  <a:lnTo>
                    <a:pt x="18719" y="25443"/>
                  </a:lnTo>
                  <a:lnTo>
                    <a:pt x="34348" y="9381"/>
                  </a:lnTo>
                  <a:lnTo>
                    <a:pt x="43430" y="3460"/>
                  </a:lnTo>
                  <a:lnTo>
                    <a:pt x="62878" y="0"/>
                  </a:lnTo>
                  <a:lnTo>
                    <a:pt x="118637" y="10291"/>
                  </a:lnTo>
                  <a:lnTo>
                    <a:pt x="135292" y="12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27627" y="3558632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5647" y="16788"/>
                  </a:lnTo>
                  <a:lnTo>
                    <a:pt x="41597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19437" y="3568015"/>
              <a:ext cx="176688" cy="212081"/>
            </a:xfrm>
            <a:custGeom>
              <a:avLst/>
              <a:gdLst/>
              <a:ahLst/>
              <a:cxnLst/>
              <a:rect l="0" t="0" r="0" b="0"/>
              <a:pathLst>
                <a:path w="176688" h="212081">
                  <a:moveTo>
                    <a:pt x="113516" y="32731"/>
                  </a:moveTo>
                  <a:lnTo>
                    <a:pt x="84207" y="3422"/>
                  </a:lnTo>
                  <a:lnTo>
                    <a:pt x="76430" y="324"/>
                  </a:lnTo>
                  <a:lnTo>
                    <a:pt x="58428" y="0"/>
                  </a:lnTo>
                  <a:lnTo>
                    <a:pt x="41850" y="9995"/>
                  </a:lnTo>
                  <a:lnTo>
                    <a:pt x="27852" y="26136"/>
                  </a:lnTo>
                  <a:lnTo>
                    <a:pt x="5457" y="75362"/>
                  </a:lnTo>
                  <a:lnTo>
                    <a:pt x="0" y="112173"/>
                  </a:lnTo>
                  <a:lnTo>
                    <a:pt x="6563" y="165363"/>
                  </a:lnTo>
                  <a:lnTo>
                    <a:pt x="12558" y="188775"/>
                  </a:lnTo>
                  <a:lnTo>
                    <a:pt x="18136" y="197591"/>
                  </a:lnTo>
                  <a:lnTo>
                    <a:pt x="33690" y="210507"/>
                  </a:lnTo>
                  <a:lnTo>
                    <a:pt x="41581" y="212080"/>
                  </a:lnTo>
                  <a:lnTo>
                    <a:pt x="49182" y="210788"/>
                  </a:lnTo>
                  <a:lnTo>
                    <a:pt x="56589" y="207588"/>
                  </a:lnTo>
                  <a:lnTo>
                    <a:pt x="67938" y="194673"/>
                  </a:lnTo>
                  <a:lnTo>
                    <a:pt x="88493" y="145347"/>
                  </a:lnTo>
                  <a:lnTo>
                    <a:pt x="99778" y="86475"/>
                  </a:lnTo>
                  <a:lnTo>
                    <a:pt x="101561" y="67146"/>
                  </a:lnTo>
                  <a:lnTo>
                    <a:pt x="102037" y="68542"/>
                  </a:lnTo>
                  <a:lnTo>
                    <a:pt x="108389" y="98816"/>
                  </a:lnTo>
                  <a:lnTo>
                    <a:pt x="133309" y="159329"/>
                  </a:lnTo>
                  <a:lnTo>
                    <a:pt x="140750" y="165093"/>
                  </a:lnTo>
                  <a:lnTo>
                    <a:pt x="149219" y="167765"/>
                  </a:lnTo>
                  <a:lnTo>
                    <a:pt x="176687" y="169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19230" y="3558632"/>
              <a:ext cx="92709" cy="192124"/>
            </a:xfrm>
            <a:custGeom>
              <a:avLst/>
              <a:gdLst/>
              <a:ahLst/>
              <a:cxnLst/>
              <a:rect l="0" t="0" r="0" b="0"/>
              <a:pathLst>
                <a:path w="92709" h="192124">
                  <a:moveTo>
                    <a:pt x="8480" y="94756"/>
                  </a:moveTo>
                  <a:lnTo>
                    <a:pt x="23134" y="153373"/>
                  </a:lnTo>
                  <a:lnTo>
                    <a:pt x="34338" y="192123"/>
                  </a:lnTo>
                  <a:lnTo>
                    <a:pt x="18468" y="137369"/>
                  </a:lnTo>
                  <a:lnTo>
                    <a:pt x="2559" y="83124"/>
                  </a:lnTo>
                  <a:lnTo>
                    <a:pt x="0" y="57611"/>
                  </a:lnTo>
                  <a:lnTo>
                    <a:pt x="5100" y="36913"/>
                  </a:lnTo>
                  <a:lnTo>
                    <a:pt x="9736" y="28118"/>
                  </a:lnTo>
                  <a:lnTo>
                    <a:pt x="24245" y="15226"/>
                  </a:lnTo>
                  <a:lnTo>
                    <a:pt x="43563" y="6767"/>
                  </a:lnTo>
                  <a:lnTo>
                    <a:pt x="927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49140" y="3603975"/>
              <a:ext cx="278653" cy="186285"/>
            </a:xfrm>
            <a:custGeom>
              <a:avLst/>
              <a:gdLst/>
              <a:ahLst/>
              <a:cxnLst/>
              <a:rect l="0" t="0" r="0" b="0"/>
              <a:pathLst>
                <a:path w="278653" h="186285">
                  <a:moveTo>
                    <a:pt x="4912" y="38885"/>
                  </a:moveTo>
                  <a:lnTo>
                    <a:pt x="8031" y="81576"/>
                  </a:lnTo>
                  <a:lnTo>
                    <a:pt x="20530" y="126698"/>
                  </a:lnTo>
                  <a:lnTo>
                    <a:pt x="4388" y="67907"/>
                  </a:lnTo>
                  <a:lnTo>
                    <a:pt x="0" y="41255"/>
                  </a:lnTo>
                  <a:lnTo>
                    <a:pt x="1948" y="13812"/>
                  </a:lnTo>
                  <a:lnTo>
                    <a:pt x="7615" y="5792"/>
                  </a:lnTo>
                  <a:lnTo>
                    <a:pt x="16073" y="1615"/>
                  </a:lnTo>
                  <a:lnTo>
                    <a:pt x="26390" y="0"/>
                  </a:lnTo>
                  <a:lnTo>
                    <a:pt x="35608" y="3603"/>
                  </a:lnTo>
                  <a:lnTo>
                    <a:pt x="52089" y="20084"/>
                  </a:lnTo>
                  <a:lnTo>
                    <a:pt x="86921" y="81197"/>
                  </a:lnTo>
                  <a:lnTo>
                    <a:pt x="90001" y="84640"/>
                  </a:lnTo>
                  <a:lnTo>
                    <a:pt x="90884" y="83426"/>
                  </a:lnTo>
                  <a:lnTo>
                    <a:pt x="90303" y="79108"/>
                  </a:lnTo>
                  <a:lnTo>
                    <a:pt x="103896" y="27266"/>
                  </a:lnTo>
                  <a:lnTo>
                    <a:pt x="109506" y="19441"/>
                  </a:lnTo>
                  <a:lnTo>
                    <a:pt x="125097" y="7626"/>
                  </a:lnTo>
                  <a:lnTo>
                    <a:pt x="143726" y="4715"/>
                  </a:lnTo>
                  <a:lnTo>
                    <a:pt x="153606" y="5576"/>
                  </a:lnTo>
                  <a:lnTo>
                    <a:pt x="170824" y="12773"/>
                  </a:lnTo>
                  <a:lnTo>
                    <a:pt x="215363" y="45455"/>
                  </a:lnTo>
                  <a:lnTo>
                    <a:pt x="237803" y="80476"/>
                  </a:lnTo>
                  <a:lnTo>
                    <a:pt x="259578" y="134231"/>
                  </a:lnTo>
                  <a:lnTo>
                    <a:pt x="278652" y="186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40623" y="3515645"/>
              <a:ext cx="184343" cy="561546"/>
            </a:xfrm>
            <a:custGeom>
              <a:avLst/>
              <a:gdLst/>
              <a:ahLst/>
              <a:cxnLst/>
              <a:rect l="0" t="0" r="0" b="0"/>
              <a:pathLst>
                <a:path w="184343" h="561546">
                  <a:moveTo>
                    <a:pt x="8268" y="158800"/>
                  </a:moveTo>
                  <a:lnTo>
                    <a:pt x="19721" y="216064"/>
                  </a:lnTo>
                  <a:lnTo>
                    <a:pt x="29599" y="271694"/>
                  </a:lnTo>
                  <a:lnTo>
                    <a:pt x="39934" y="327561"/>
                  </a:lnTo>
                  <a:lnTo>
                    <a:pt x="48318" y="383468"/>
                  </a:lnTo>
                  <a:lnTo>
                    <a:pt x="57209" y="434677"/>
                  </a:lnTo>
                  <a:lnTo>
                    <a:pt x="60984" y="485427"/>
                  </a:lnTo>
                  <a:lnTo>
                    <a:pt x="65907" y="538914"/>
                  </a:lnTo>
                  <a:lnTo>
                    <a:pt x="64242" y="552590"/>
                  </a:lnTo>
                  <a:lnTo>
                    <a:pt x="60791" y="559367"/>
                  </a:lnTo>
                  <a:lnTo>
                    <a:pt x="56151" y="561545"/>
                  </a:lnTo>
                  <a:lnTo>
                    <a:pt x="50718" y="560658"/>
                  </a:lnTo>
                  <a:lnTo>
                    <a:pt x="45927" y="555387"/>
                  </a:lnTo>
                  <a:lnTo>
                    <a:pt x="37484" y="537052"/>
                  </a:lnTo>
                  <a:lnTo>
                    <a:pt x="31743" y="489244"/>
                  </a:lnTo>
                  <a:lnTo>
                    <a:pt x="24453" y="430624"/>
                  </a:lnTo>
                  <a:lnTo>
                    <a:pt x="12678" y="369641"/>
                  </a:lnTo>
                  <a:lnTo>
                    <a:pt x="8405" y="313688"/>
                  </a:lnTo>
                  <a:lnTo>
                    <a:pt x="1420" y="252656"/>
                  </a:lnTo>
                  <a:lnTo>
                    <a:pt x="0" y="193628"/>
                  </a:lnTo>
                  <a:lnTo>
                    <a:pt x="6289" y="137344"/>
                  </a:lnTo>
                  <a:lnTo>
                    <a:pt x="16413" y="75906"/>
                  </a:lnTo>
                  <a:lnTo>
                    <a:pt x="27319" y="44552"/>
                  </a:lnTo>
                  <a:lnTo>
                    <a:pt x="46018" y="19924"/>
                  </a:lnTo>
                  <a:lnTo>
                    <a:pt x="63650" y="5051"/>
                  </a:lnTo>
                  <a:lnTo>
                    <a:pt x="86305" y="0"/>
                  </a:lnTo>
                  <a:lnTo>
                    <a:pt x="110802" y="2825"/>
                  </a:lnTo>
                  <a:lnTo>
                    <a:pt x="133387" y="11879"/>
                  </a:lnTo>
                  <a:lnTo>
                    <a:pt x="160243" y="35720"/>
                  </a:lnTo>
                  <a:lnTo>
                    <a:pt x="177430" y="70599"/>
                  </a:lnTo>
                  <a:lnTo>
                    <a:pt x="184342" y="116159"/>
                  </a:lnTo>
                  <a:lnTo>
                    <a:pt x="180801" y="155524"/>
                  </a:lnTo>
                  <a:lnTo>
                    <a:pt x="166754" y="189415"/>
                  </a:lnTo>
                  <a:lnTo>
                    <a:pt x="142184" y="216095"/>
                  </a:lnTo>
                  <a:lnTo>
                    <a:pt x="112677" y="233228"/>
                  </a:lnTo>
                  <a:lnTo>
                    <a:pt x="50382" y="243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69989" y="3505989"/>
              <a:ext cx="126343" cy="259307"/>
            </a:xfrm>
            <a:custGeom>
              <a:avLst/>
              <a:gdLst/>
              <a:ahLst/>
              <a:cxnLst/>
              <a:rect l="0" t="0" r="0" b="0"/>
              <a:pathLst>
                <a:path w="126343" h="259307">
                  <a:moveTo>
                    <a:pt x="0" y="147399"/>
                  </a:moveTo>
                  <a:lnTo>
                    <a:pt x="25194" y="208510"/>
                  </a:lnTo>
                  <a:lnTo>
                    <a:pt x="44664" y="249158"/>
                  </a:lnTo>
                  <a:lnTo>
                    <a:pt x="52606" y="259306"/>
                  </a:lnTo>
                  <a:lnTo>
                    <a:pt x="31481" y="205990"/>
                  </a:lnTo>
                  <a:lnTo>
                    <a:pt x="17527" y="153513"/>
                  </a:lnTo>
                  <a:lnTo>
                    <a:pt x="5845" y="106493"/>
                  </a:lnTo>
                  <a:lnTo>
                    <a:pt x="12376" y="63410"/>
                  </a:lnTo>
                  <a:lnTo>
                    <a:pt x="15270" y="52802"/>
                  </a:lnTo>
                  <a:lnTo>
                    <a:pt x="27844" y="34776"/>
                  </a:lnTo>
                  <a:lnTo>
                    <a:pt x="36110" y="26694"/>
                  </a:lnTo>
                  <a:lnTo>
                    <a:pt x="57773" y="17713"/>
                  </a:lnTo>
                  <a:lnTo>
                    <a:pt x="116510" y="282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13416" y="3548103"/>
              <a:ext cx="115390" cy="216325"/>
            </a:xfrm>
            <a:custGeom>
              <a:avLst/>
              <a:gdLst/>
              <a:ahLst/>
              <a:cxnLst/>
              <a:rect l="0" t="0" r="0" b="0"/>
              <a:pathLst>
                <a:path w="115390" h="216325">
                  <a:moveTo>
                    <a:pt x="88200" y="0"/>
                  </a:moveTo>
                  <a:lnTo>
                    <a:pt x="29637" y="55088"/>
                  </a:lnTo>
                  <a:lnTo>
                    <a:pt x="1175" y="116029"/>
                  </a:lnTo>
                  <a:lnTo>
                    <a:pt x="0" y="136966"/>
                  </a:lnTo>
                  <a:lnTo>
                    <a:pt x="8777" y="179003"/>
                  </a:lnTo>
                  <a:lnTo>
                    <a:pt x="23983" y="204987"/>
                  </a:lnTo>
                  <a:lnTo>
                    <a:pt x="32521" y="210357"/>
                  </a:lnTo>
                  <a:lnTo>
                    <a:pt x="54485" y="216324"/>
                  </a:lnTo>
                  <a:lnTo>
                    <a:pt x="64554" y="215576"/>
                  </a:lnTo>
                  <a:lnTo>
                    <a:pt x="81981" y="208506"/>
                  </a:lnTo>
                  <a:lnTo>
                    <a:pt x="97525" y="191326"/>
                  </a:lnTo>
                  <a:lnTo>
                    <a:pt x="109892" y="168092"/>
                  </a:lnTo>
                  <a:lnTo>
                    <a:pt x="115389" y="142168"/>
                  </a:lnTo>
                  <a:lnTo>
                    <a:pt x="112893" y="101266"/>
                  </a:lnTo>
                  <a:lnTo>
                    <a:pt x="99156" y="65100"/>
                  </a:lnTo>
                  <a:lnTo>
                    <a:pt x="86831" y="49210"/>
                  </a:lnTo>
                  <a:lnTo>
                    <a:pt x="6714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899072" y="3304911"/>
              <a:ext cx="155041" cy="522508"/>
            </a:xfrm>
            <a:custGeom>
              <a:avLst/>
              <a:gdLst/>
              <a:ahLst/>
              <a:cxnLst/>
              <a:rect l="0" t="0" r="0" b="0"/>
              <a:pathLst>
                <a:path w="155041" h="522508">
                  <a:moveTo>
                    <a:pt x="102586" y="390591"/>
                  </a:moveTo>
                  <a:lnTo>
                    <a:pt x="99466" y="347900"/>
                  </a:lnTo>
                  <a:lnTo>
                    <a:pt x="88014" y="316721"/>
                  </a:lnTo>
                  <a:lnTo>
                    <a:pt x="82343" y="306249"/>
                  </a:lnTo>
                  <a:lnTo>
                    <a:pt x="66683" y="291495"/>
                  </a:lnTo>
                  <a:lnTo>
                    <a:pt x="57594" y="285922"/>
                  </a:lnTo>
                  <a:lnTo>
                    <a:pt x="49194" y="285717"/>
                  </a:lnTo>
                  <a:lnTo>
                    <a:pt x="41255" y="289090"/>
                  </a:lnTo>
                  <a:lnTo>
                    <a:pt x="33623" y="294847"/>
                  </a:lnTo>
                  <a:lnTo>
                    <a:pt x="22023" y="313723"/>
                  </a:lnTo>
                  <a:lnTo>
                    <a:pt x="5043" y="363969"/>
                  </a:lnTo>
                  <a:lnTo>
                    <a:pt x="0" y="418955"/>
                  </a:lnTo>
                  <a:lnTo>
                    <a:pt x="9056" y="471756"/>
                  </a:lnTo>
                  <a:lnTo>
                    <a:pt x="16564" y="493345"/>
                  </a:lnTo>
                  <a:lnTo>
                    <a:pt x="27699" y="510739"/>
                  </a:lnTo>
                  <a:lnTo>
                    <a:pt x="36283" y="516313"/>
                  </a:lnTo>
                  <a:lnTo>
                    <a:pt x="58300" y="522507"/>
                  </a:lnTo>
                  <a:lnTo>
                    <a:pt x="68382" y="520649"/>
                  </a:lnTo>
                  <a:lnTo>
                    <a:pt x="85825" y="509226"/>
                  </a:lnTo>
                  <a:lnTo>
                    <a:pt x="108798" y="477475"/>
                  </a:lnTo>
                  <a:lnTo>
                    <a:pt x="129117" y="418758"/>
                  </a:lnTo>
                  <a:lnTo>
                    <a:pt x="144395" y="367819"/>
                  </a:lnTo>
                  <a:lnTo>
                    <a:pt x="152017" y="317553"/>
                  </a:lnTo>
                  <a:lnTo>
                    <a:pt x="154277" y="260156"/>
                  </a:lnTo>
                  <a:lnTo>
                    <a:pt x="155040" y="198840"/>
                  </a:lnTo>
                  <a:lnTo>
                    <a:pt x="154021" y="142838"/>
                  </a:lnTo>
                  <a:lnTo>
                    <a:pt x="146159" y="80325"/>
                  </a:lnTo>
                  <a:lnTo>
                    <a:pt x="136583" y="26491"/>
                  </a:lnTo>
                  <a:lnTo>
                    <a:pt x="130174" y="2991"/>
                  </a:lnTo>
                  <a:lnTo>
                    <a:pt x="126827" y="0"/>
                  </a:lnTo>
                  <a:lnTo>
                    <a:pt x="123426" y="2685"/>
                  </a:lnTo>
                  <a:lnTo>
                    <a:pt x="119989" y="9155"/>
                  </a:lnTo>
                  <a:lnTo>
                    <a:pt x="114020" y="72440"/>
                  </a:lnTo>
                  <a:lnTo>
                    <a:pt x="113383" y="123578"/>
                  </a:lnTo>
                  <a:lnTo>
                    <a:pt x="113193" y="177726"/>
                  </a:lnTo>
                  <a:lnTo>
                    <a:pt x="113138" y="236273"/>
                  </a:lnTo>
                  <a:lnTo>
                    <a:pt x="116241" y="289495"/>
                  </a:lnTo>
                  <a:lnTo>
                    <a:pt x="121450" y="349719"/>
                  </a:lnTo>
                  <a:lnTo>
                    <a:pt x="126113" y="402658"/>
                  </a:lnTo>
                  <a:lnTo>
                    <a:pt x="141798" y="464671"/>
                  </a:lnTo>
                  <a:lnTo>
                    <a:pt x="144700" y="474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17471" y="3537575"/>
              <a:ext cx="135247" cy="253303"/>
            </a:xfrm>
            <a:custGeom>
              <a:avLst/>
              <a:gdLst/>
              <a:ahLst/>
              <a:cxnLst/>
              <a:rect l="0" t="0" r="0" b="0"/>
              <a:pathLst>
                <a:path w="135247" h="253303">
                  <a:moveTo>
                    <a:pt x="0" y="21057"/>
                  </a:moveTo>
                  <a:lnTo>
                    <a:pt x="0" y="79673"/>
                  </a:lnTo>
                  <a:lnTo>
                    <a:pt x="1170" y="133848"/>
                  </a:lnTo>
                  <a:lnTo>
                    <a:pt x="11453" y="186489"/>
                  </a:lnTo>
                  <a:lnTo>
                    <a:pt x="24750" y="231029"/>
                  </a:lnTo>
                  <a:lnTo>
                    <a:pt x="30538" y="239418"/>
                  </a:lnTo>
                  <a:lnTo>
                    <a:pt x="46328" y="251857"/>
                  </a:lnTo>
                  <a:lnTo>
                    <a:pt x="55451" y="253302"/>
                  </a:lnTo>
                  <a:lnTo>
                    <a:pt x="74948" y="248669"/>
                  </a:lnTo>
                  <a:lnTo>
                    <a:pt x="92192" y="235692"/>
                  </a:lnTo>
                  <a:lnTo>
                    <a:pt x="106485" y="217056"/>
                  </a:lnTo>
                  <a:lnTo>
                    <a:pt x="125193" y="166964"/>
                  </a:lnTo>
                  <a:lnTo>
                    <a:pt x="134564" y="112009"/>
                  </a:lnTo>
                  <a:lnTo>
                    <a:pt x="135246" y="5726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341490" y="3537026"/>
              <a:ext cx="165537" cy="256301"/>
            </a:xfrm>
            <a:custGeom>
              <a:avLst/>
              <a:gdLst/>
              <a:ahLst/>
              <a:cxnLst/>
              <a:rect l="0" t="0" r="0" b="0"/>
              <a:pathLst>
                <a:path w="165537" h="256301">
                  <a:moveTo>
                    <a:pt x="91837" y="21606"/>
                  </a:moveTo>
                  <a:lnTo>
                    <a:pt x="80658" y="4838"/>
                  </a:lnTo>
                  <a:lnTo>
                    <a:pt x="72686" y="1069"/>
                  </a:lnTo>
                  <a:lnTo>
                    <a:pt x="51350" y="0"/>
                  </a:lnTo>
                  <a:lnTo>
                    <a:pt x="41448" y="4862"/>
                  </a:lnTo>
                  <a:lnTo>
                    <a:pt x="24208" y="22743"/>
                  </a:lnTo>
                  <a:lnTo>
                    <a:pt x="6937" y="59117"/>
                  </a:lnTo>
                  <a:lnTo>
                    <a:pt x="0" y="99531"/>
                  </a:lnTo>
                  <a:lnTo>
                    <a:pt x="6062" y="153938"/>
                  </a:lnTo>
                  <a:lnTo>
                    <a:pt x="21644" y="199694"/>
                  </a:lnTo>
                  <a:lnTo>
                    <a:pt x="34904" y="220079"/>
                  </a:lnTo>
                  <a:lnTo>
                    <a:pt x="62099" y="243539"/>
                  </a:lnTo>
                  <a:lnTo>
                    <a:pt x="82129" y="253994"/>
                  </a:lnTo>
                  <a:lnTo>
                    <a:pt x="102730" y="256300"/>
                  </a:lnTo>
                  <a:lnTo>
                    <a:pt x="113137" y="255278"/>
                  </a:lnTo>
                  <a:lnTo>
                    <a:pt x="130939" y="244783"/>
                  </a:lnTo>
                  <a:lnTo>
                    <a:pt x="165536" y="200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559668" y="3316476"/>
              <a:ext cx="31586" cy="558012"/>
            </a:xfrm>
            <a:custGeom>
              <a:avLst/>
              <a:gdLst/>
              <a:ahLst/>
              <a:cxnLst/>
              <a:rect l="0" t="0" r="0" b="0"/>
              <a:pathLst>
                <a:path w="31586" h="558012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5589" y="160787"/>
                  </a:lnTo>
                  <a:lnTo>
                    <a:pt x="9064" y="208948"/>
                  </a:lnTo>
                  <a:lnTo>
                    <a:pt x="17475" y="270388"/>
                  </a:lnTo>
                  <a:lnTo>
                    <a:pt x="19995" y="319281"/>
                  </a:lnTo>
                  <a:lnTo>
                    <a:pt x="23966" y="378317"/>
                  </a:lnTo>
                  <a:lnTo>
                    <a:pt x="30079" y="435038"/>
                  </a:lnTo>
                  <a:lnTo>
                    <a:pt x="31287" y="498538"/>
                  </a:lnTo>
                  <a:lnTo>
                    <a:pt x="31585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80685" y="3517168"/>
              <a:ext cx="357970" cy="41465"/>
            </a:xfrm>
            <a:custGeom>
              <a:avLst/>
              <a:gdLst/>
              <a:ahLst/>
              <a:cxnLst/>
              <a:rect l="0" t="0" r="0" b="0"/>
              <a:pathLst>
                <a:path w="357970" h="41465">
                  <a:moveTo>
                    <a:pt x="357969" y="9878"/>
                  </a:moveTo>
                  <a:lnTo>
                    <a:pt x="300705" y="1545"/>
                  </a:lnTo>
                  <a:lnTo>
                    <a:pt x="251314" y="0"/>
                  </a:lnTo>
                  <a:lnTo>
                    <a:pt x="199635" y="2662"/>
                  </a:lnTo>
                  <a:lnTo>
                    <a:pt x="144158" y="10860"/>
                  </a:lnTo>
                  <a:lnTo>
                    <a:pt x="86387" y="20698"/>
                  </a:lnTo>
                  <a:lnTo>
                    <a:pt x="25642" y="34502"/>
                  </a:lnTo>
                  <a:lnTo>
                    <a:pt x="0" y="41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737640" y="3572453"/>
              <a:ext cx="225110" cy="289067"/>
            </a:xfrm>
            <a:custGeom>
              <a:avLst/>
              <a:gdLst/>
              <a:ahLst/>
              <a:cxnLst/>
              <a:rect l="0" t="0" r="0" b="0"/>
              <a:pathLst>
                <a:path w="225110" h="289067">
                  <a:moveTo>
                    <a:pt x="169469" y="7236"/>
                  </a:moveTo>
                  <a:lnTo>
                    <a:pt x="141912" y="0"/>
                  </a:lnTo>
                  <a:lnTo>
                    <a:pt x="88809" y="477"/>
                  </a:lnTo>
                  <a:lnTo>
                    <a:pt x="43832" y="11490"/>
                  </a:lnTo>
                  <a:lnTo>
                    <a:pt x="35408" y="17091"/>
                  </a:lnTo>
                  <a:lnTo>
                    <a:pt x="3737" y="55587"/>
                  </a:lnTo>
                  <a:lnTo>
                    <a:pt x="489" y="65206"/>
                  </a:lnTo>
                  <a:lnTo>
                    <a:pt x="0" y="88373"/>
                  </a:lnTo>
                  <a:lnTo>
                    <a:pt x="3847" y="98762"/>
                  </a:lnTo>
                  <a:lnTo>
                    <a:pt x="17480" y="116544"/>
                  </a:lnTo>
                  <a:lnTo>
                    <a:pt x="38357" y="126007"/>
                  </a:lnTo>
                  <a:lnTo>
                    <a:pt x="95477" y="132082"/>
                  </a:lnTo>
                  <a:lnTo>
                    <a:pt x="140266" y="144313"/>
                  </a:lnTo>
                  <a:lnTo>
                    <a:pt x="177584" y="162755"/>
                  </a:lnTo>
                  <a:lnTo>
                    <a:pt x="205278" y="188626"/>
                  </a:lnTo>
                  <a:lnTo>
                    <a:pt x="222713" y="218519"/>
                  </a:lnTo>
                  <a:lnTo>
                    <a:pt x="225109" y="239179"/>
                  </a:lnTo>
                  <a:lnTo>
                    <a:pt x="224109" y="249602"/>
                  </a:lnTo>
                  <a:lnTo>
                    <a:pt x="219934" y="257721"/>
                  </a:lnTo>
                  <a:lnTo>
                    <a:pt x="205935" y="269861"/>
                  </a:lnTo>
                  <a:lnTo>
                    <a:pt x="172735" y="283272"/>
                  </a:lnTo>
                  <a:lnTo>
                    <a:pt x="122083" y="289066"/>
                  </a:lnTo>
                  <a:lnTo>
                    <a:pt x="63576" y="283788"/>
                  </a:lnTo>
                  <a:lnTo>
                    <a:pt x="43127" y="280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369119" y="4127171"/>
            <a:ext cx="3661650" cy="684353"/>
            <a:chOff x="3369119" y="4127171"/>
            <a:chExt cx="3661650" cy="684353"/>
          </a:xfrm>
        </p:grpSpPr>
        <p:sp>
          <p:nvSpPr>
            <p:cNvPr id="95" name="Freeform 94"/>
            <p:cNvSpPr/>
            <p:nvPr/>
          </p:nvSpPr>
          <p:spPr>
            <a:xfrm>
              <a:off x="3369119" y="4527253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36140" y="10529"/>
                  </a:lnTo>
                  <a:lnTo>
                    <a:pt x="18792" y="74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569160" y="4168719"/>
              <a:ext cx="284271" cy="642805"/>
            </a:xfrm>
            <a:custGeom>
              <a:avLst/>
              <a:gdLst/>
              <a:ahLst/>
              <a:cxnLst/>
              <a:rect l="0" t="0" r="0" b="0"/>
              <a:pathLst>
                <a:path w="284271" h="642805">
                  <a:moveTo>
                    <a:pt x="0" y="611219"/>
                  </a:moveTo>
                  <a:lnTo>
                    <a:pt x="8334" y="573741"/>
                  </a:lnTo>
                  <a:lnTo>
                    <a:pt x="18645" y="513563"/>
                  </a:lnTo>
                  <a:lnTo>
                    <a:pt x="27232" y="462181"/>
                  </a:lnTo>
                  <a:lnTo>
                    <a:pt x="33846" y="401711"/>
                  </a:lnTo>
                  <a:lnTo>
                    <a:pt x="40481" y="339117"/>
                  </a:lnTo>
                  <a:lnTo>
                    <a:pt x="42962" y="278833"/>
                  </a:lnTo>
                  <a:lnTo>
                    <a:pt x="50384" y="221865"/>
                  </a:lnTo>
                  <a:lnTo>
                    <a:pt x="51974" y="173371"/>
                  </a:lnTo>
                  <a:lnTo>
                    <a:pt x="58100" y="110869"/>
                  </a:lnTo>
                  <a:lnTo>
                    <a:pt x="60960" y="106857"/>
                  </a:lnTo>
                  <a:lnTo>
                    <a:pt x="64037" y="108861"/>
                  </a:lnTo>
                  <a:lnTo>
                    <a:pt x="70575" y="124736"/>
                  </a:lnTo>
                  <a:lnTo>
                    <a:pt x="84304" y="179467"/>
                  </a:lnTo>
                  <a:lnTo>
                    <a:pt x="98281" y="235686"/>
                  </a:lnTo>
                  <a:lnTo>
                    <a:pt x="114388" y="272222"/>
                  </a:lnTo>
                  <a:lnTo>
                    <a:pt x="130388" y="288198"/>
                  </a:lnTo>
                  <a:lnTo>
                    <a:pt x="139568" y="294096"/>
                  </a:lnTo>
                  <a:lnTo>
                    <a:pt x="148028" y="294519"/>
                  </a:lnTo>
                  <a:lnTo>
                    <a:pt x="156007" y="291291"/>
                  </a:lnTo>
                  <a:lnTo>
                    <a:pt x="178416" y="269980"/>
                  </a:lnTo>
                  <a:lnTo>
                    <a:pt x="196754" y="241439"/>
                  </a:lnTo>
                  <a:lnTo>
                    <a:pt x="213430" y="189175"/>
                  </a:lnTo>
                  <a:lnTo>
                    <a:pt x="224416" y="139638"/>
                  </a:lnTo>
                  <a:lnTo>
                    <a:pt x="240669" y="87916"/>
                  </a:lnTo>
                  <a:lnTo>
                    <a:pt x="258716" y="27612"/>
                  </a:lnTo>
                  <a:lnTo>
                    <a:pt x="266284" y="3227"/>
                  </a:lnTo>
                  <a:lnTo>
                    <a:pt x="268770" y="0"/>
                  </a:lnTo>
                  <a:lnTo>
                    <a:pt x="270427" y="2529"/>
                  </a:lnTo>
                  <a:lnTo>
                    <a:pt x="273087" y="45797"/>
                  </a:lnTo>
                  <a:lnTo>
                    <a:pt x="267958" y="104955"/>
                  </a:lnTo>
                  <a:lnTo>
                    <a:pt x="265322" y="153806"/>
                  </a:lnTo>
                  <a:lnTo>
                    <a:pt x="264150" y="202033"/>
                  </a:lnTo>
                  <a:lnTo>
                    <a:pt x="263490" y="255492"/>
                  </a:lnTo>
                  <a:lnTo>
                    <a:pt x="263268" y="315477"/>
                  </a:lnTo>
                  <a:lnTo>
                    <a:pt x="263223" y="372386"/>
                  </a:lnTo>
                  <a:lnTo>
                    <a:pt x="263216" y="420221"/>
                  </a:lnTo>
                  <a:lnTo>
                    <a:pt x="264383" y="479211"/>
                  </a:lnTo>
                  <a:lnTo>
                    <a:pt x="271546" y="535230"/>
                  </a:lnTo>
                  <a:lnTo>
                    <a:pt x="278897" y="596078"/>
                  </a:lnTo>
                  <a:lnTo>
                    <a:pt x="284270" y="6428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60910" y="4443026"/>
              <a:ext cx="155311" cy="306059"/>
            </a:xfrm>
            <a:custGeom>
              <a:avLst/>
              <a:gdLst/>
              <a:ahLst/>
              <a:cxnLst/>
              <a:rect l="0" t="0" r="0" b="0"/>
              <a:pathLst>
                <a:path w="155311" h="306059">
                  <a:moveTo>
                    <a:pt x="8333" y="105285"/>
                  </a:moveTo>
                  <a:lnTo>
                    <a:pt x="0" y="142763"/>
                  </a:lnTo>
                  <a:lnTo>
                    <a:pt x="1575" y="177610"/>
                  </a:lnTo>
                  <a:lnTo>
                    <a:pt x="15849" y="231446"/>
                  </a:lnTo>
                  <a:lnTo>
                    <a:pt x="38554" y="284245"/>
                  </a:lnTo>
                  <a:lnTo>
                    <a:pt x="54520" y="299076"/>
                  </a:lnTo>
                  <a:lnTo>
                    <a:pt x="63691" y="304669"/>
                  </a:lnTo>
                  <a:lnTo>
                    <a:pt x="72144" y="306058"/>
                  </a:lnTo>
                  <a:lnTo>
                    <a:pt x="80120" y="304644"/>
                  </a:lnTo>
                  <a:lnTo>
                    <a:pt x="95221" y="296834"/>
                  </a:lnTo>
                  <a:lnTo>
                    <a:pt x="109731" y="285564"/>
                  </a:lnTo>
                  <a:lnTo>
                    <a:pt x="125464" y="260476"/>
                  </a:lnTo>
                  <a:lnTo>
                    <a:pt x="144915" y="198756"/>
                  </a:lnTo>
                  <a:lnTo>
                    <a:pt x="153595" y="138046"/>
                  </a:lnTo>
                  <a:lnTo>
                    <a:pt x="155310" y="76964"/>
                  </a:lnTo>
                  <a:lnTo>
                    <a:pt x="152529" y="22265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209680" y="4421969"/>
              <a:ext cx="209536" cy="301892"/>
            </a:xfrm>
            <a:custGeom>
              <a:avLst/>
              <a:gdLst/>
              <a:ahLst/>
              <a:cxnLst/>
              <a:rect l="0" t="0" r="0" b="0"/>
              <a:pathLst>
                <a:path w="209536" h="301892">
                  <a:moveTo>
                    <a:pt x="128061" y="0"/>
                  </a:moveTo>
                  <a:lnTo>
                    <a:pt x="85369" y="3119"/>
                  </a:lnTo>
                  <a:lnTo>
                    <a:pt x="43718" y="14654"/>
                  </a:lnTo>
                  <a:lnTo>
                    <a:pt x="25844" y="27569"/>
                  </a:lnTo>
                  <a:lnTo>
                    <a:pt x="11271" y="45008"/>
                  </a:lnTo>
                  <a:lnTo>
                    <a:pt x="895" y="64457"/>
                  </a:lnTo>
                  <a:lnTo>
                    <a:pt x="0" y="73387"/>
                  </a:lnTo>
                  <a:lnTo>
                    <a:pt x="5244" y="89548"/>
                  </a:lnTo>
                  <a:lnTo>
                    <a:pt x="12258" y="94793"/>
                  </a:lnTo>
                  <a:lnTo>
                    <a:pt x="32529" y="100622"/>
                  </a:lnTo>
                  <a:lnTo>
                    <a:pt x="94178" y="107790"/>
                  </a:lnTo>
                  <a:lnTo>
                    <a:pt x="127380" y="119675"/>
                  </a:lnTo>
                  <a:lnTo>
                    <a:pt x="164451" y="144652"/>
                  </a:lnTo>
                  <a:lnTo>
                    <a:pt x="193134" y="180521"/>
                  </a:lnTo>
                  <a:lnTo>
                    <a:pt x="206093" y="212195"/>
                  </a:lnTo>
                  <a:lnTo>
                    <a:pt x="209535" y="237418"/>
                  </a:lnTo>
                  <a:lnTo>
                    <a:pt x="204826" y="261107"/>
                  </a:lnTo>
                  <a:lnTo>
                    <a:pt x="200294" y="272337"/>
                  </a:lnTo>
                  <a:lnTo>
                    <a:pt x="192594" y="280993"/>
                  </a:lnTo>
                  <a:lnTo>
                    <a:pt x="171560" y="293732"/>
                  </a:lnTo>
                  <a:lnTo>
                    <a:pt x="127821" y="301891"/>
                  </a:lnTo>
                  <a:lnTo>
                    <a:pt x="76281" y="296242"/>
                  </a:lnTo>
                  <a:lnTo>
                    <a:pt x="2277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36960" y="4158756"/>
              <a:ext cx="237694" cy="556124"/>
            </a:xfrm>
            <a:custGeom>
              <a:avLst/>
              <a:gdLst/>
              <a:ahLst/>
              <a:cxnLst/>
              <a:rect l="0" t="0" r="0" b="0"/>
              <a:pathLst>
                <a:path w="237694" h="556124">
                  <a:moveTo>
                    <a:pt x="6066" y="0"/>
                  </a:moveTo>
                  <a:lnTo>
                    <a:pt x="0" y="34792"/>
                  </a:lnTo>
                  <a:lnTo>
                    <a:pt x="7640" y="90538"/>
                  </a:lnTo>
                  <a:lnTo>
                    <a:pt x="23820" y="148014"/>
                  </a:lnTo>
                  <a:lnTo>
                    <a:pt x="41188" y="209033"/>
                  </a:lnTo>
                  <a:lnTo>
                    <a:pt x="47968" y="260786"/>
                  </a:lnTo>
                  <a:lnTo>
                    <a:pt x="59360" y="316069"/>
                  </a:lnTo>
                  <a:lnTo>
                    <a:pt x="72875" y="372050"/>
                  </a:lnTo>
                  <a:lnTo>
                    <a:pt x="79574" y="426998"/>
                  </a:lnTo>
                  <a:lnTo>
                    <a:pt x="87829" y="482218"/>
                  </a:lnTo>
                  <a:lnTo>
                    <a:pt x="92683" y="533214"/>
                  </a:lnTo>
                  <a:lnTo>
                    <a:pt x="95396" y="548498"/>
                  </a:lnTo>
                  <a:lnTo>
                    <a:pt x="94865" y="555179"/>
                  </a:lnTo>
                  <a:lnTo>
                    <a:pt x="92171" y="556123"/>
                  </a:lnTo>
                  <a:lnTo>
                    <a:pt x="88036" y="553243"/>
                  </a:lnTo>
                  <a:lnTo>
                    <a:pt x="83441" y="537564"/>
                  </a:lnTo>
                  <a:lnTo>
                    <a:pt x="80249" y="475986"/>
                  </a:lnTo>
                  <a:lnTo>
                    <a:pt x="79861" y="420882"/>
                  </a:lnTo>
                  <a:lnTo>
                    <a:pt x="79784" y="364937"/>
                  </a:lnTo>
                  <a:lnTo>
                    <a:pt x="85360" y="328448"/>
                  </a:lnTo>
                  <a:lnTo>
                    <a:pt x="100010" y="300999"/>
                  </a:lnTo>
                  <a:lnTo>
                    <a:pt x="107300" y="296592"/>
                  </a:lnTo>
                  <a:lnTo>
                    <a:pt x="124758" y="294816"/>
                  </a:lnTo>
                  <a:lnTo>
                    <a:pt x="141096" y="301045"/>
                  </a:lnTo>
                  <a:lnTo>
                    <a:pt x="148728" y="305982"/>
                  </a:lnTo>
                  <a:lnTo>
                    <a:pt x="170649" y="335287"/>
                  </a:lnTo>
                  <a:lnTo>
                    <a:pt x="197726" y="392460"/>
                  </a:lnTo>
                  <a:lnTo>
                    <a:pt x="222551" y="451722"/>
                  </a:lnTo>
                  <a:lnTo>
                    <a:pt x="234355" y="494641"/>
                  </a:lnTo>
                  <a:lnTo>
                    <a:pt x="237693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52338" y="4327212"/>
              <a:ext cx="101300" cy="391372"/>
            </a:xfrm>
            <a:custGeom>
              <a:avLst/>
              <a:gdLst/>
              <a:ahLst/>
              <a:cxnLst/>
              <a:rect l="0" t="0" r="0" b="0"/>
              <a:pathLst>
                <a:path w="101300" h="391372">
                  <a:moveTo>
                    <a:pt x="17071" y="200041"/>
                  </a:moveTo>
                  <a:lnTo>
                    <a:pt x="31725" y="255183"/>
                  </a:lnTo>
                  <a:lnTo>
                    <a:pt x="41820" y="303597"/>
                  </a:lnTo>
                  <a:lnTo>
                    <a:pt x="48476" y="362784"/>
                  </a:lnTo>
                  <a:lnTo>
                    <a:pt x="54322" y="391371"/>
                  </a:lnTo>
                  <a:lnTo>
                    <a:pt x="53603" y="390765"/>
                  </a:lnTo>
                  <a:lnTo>
                    <a:pt x="34292" y="330161"/>
                  </a:lnTo>
                  <a:lnTo>
                    <a:pt x="20147" y="271119"/>
                  </a:lnTo>
                  <a:lnTo>
                    <a:pt x="12090" y="217071"/>
                  </a:lnTo>
                  <a:lnTo>
                    <a:pt x="402" y="154099"/>
                  </a:lnTo>
                  <a:lnTo>
                    <a:pt x="0" y="98507"/>
                  </a:lnTo>
                  <a:lnTo>
                    <a:pt x="10839" y="53383"/>
                  </a:lnTo>
                  <a:lnTo>
                    <a:pt x="26403" y="26866"/>
                  </a:lnTo>
                  <a:lnTo>
                    <a:pt x="42276" y="14670"/>
                  </a:lnTo>
                  <a:lnTo>
                    <a:pt x="61029" y="6520"/>
                  </a:lnTo>
                  <a:lnTo>
                    <a:pt x="1012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901812" y="4369326"/>
              <a:ext cx="191519" cy="257980"/>
            </a:xfrm>
            <a:custGeom>
              <a:avLst/>
              <a:gdLst/>
              <a:ahLst/>
              <a:cxnLst/>
              <a:rect l="0" t="0" r="0" b="0"/>
              <a:pathLst>
                <a:path w="191519" h="257980">
                  <a:moveTo>
                    <a:pt x="88695" y="31585"/>
                  </a:moveTo>
                  <a:lnTo>
                    <a:pt x="44733" y="51829"/>
                  </a:lnTo>
                  <a:lnTo>
                    <a:pt x="30942" y="67489"/>
                  </a:lnTo>
                  <a:lnTo>
                    <a:pt x="4943" y="126721"/>
                  </a:lnTo>
                  <a:lnTo>
                    <a:pt x="0" y="147568"/>
                  </a:lnTo>
                  <a:lnTo>
                    <a:pt x="6358" y="189546"/>
                  </a:lnTo>
                  <a:lnTo>
                    <a:pt x="13496" y="209415"/>
                  </a:lnTo>
                  <a:lnTo>
                    <a:pt x="43799" y="248560"/>
                  </a:lnTo>
                  <a:lnTo>
                    <a:pt x="66792" y="256700"/>
                  </a:lnTo>
                  <a:lnTo>
                    <a:pt x="94168" y="257979"/>
                  </a:lnTo>
                  <a:lnTo>
                    <a:pt x="129311" y="245544"/>
                  </a:lnTo>
                  <a:lnTo>
                    <a:pt x="151201" y="233523"/>
                  </a:lnTo>
                  <a:lnTo>
                    <a:pt x="166388" y="214142"/>
                  </a:lnTo>
                  <a:lnTo>
                    <a:pt x="188441" y="157228"/>
                  </a:lnTo>
                  <a:lnTo>
                    <a:pt x="191518" y="131490"/>
                  </a:lnTo>
                  <a:lnTo>
                    <a:pt x="186647" y="107573"/>
                  </a:lnTo>
                  <a:lnTo>
                    <a:pt x="159556" y="45435"/>
                  </a:lnTo>
                  <a:lnTo>
                    <a:pt x="137377" y="22041"/>
                  </a:lnTo>
                  <a:lnTo>
                    <a:pt x="1097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118737" y="4379855"/>
              <a:ext cx="223146" cy="275422"/>
            </a:xfrm>
            <a:custGeom>
              <a:avLst/>
              <a:gdLst/>
              <a:ahLst/>
              <a:cxnLst/>
              <a:rect l="0" t="0" r="0" b="0"/>
              <a:pathLst>
                <a:path w="223146" h="275422">
                  <a:moveTo>
                    <a:pt x="92869" y="21056"/>
                  </a:moveTo>
                  <a:lnTo>
                    <a:pt x="48906" y="41300"/>
                  </a:lnTo>
                  <a:lnTo>
                    <a:pt x="24211" y="60460"/>
                  </a:lnTo>
                  <a:lnTo>
                    <a:pt x="7665" y="86544"/>
                  </a:lnTo>
                  <a:lnTo>
                    <a:pt x="0" y="135205"/>
                  </a:lnTo>
                  <a:lnTo>
                    <a:pt x="1605" y="186757"/>
                  </a:lnTo>
                  <a:lnTo>
                    <a:pt x="12795" y="220282"/>
                  </a:lnTo>
                  <a:lnTo>
                    <a:pt x="37538" y="257461"/>
                  </a:lnTo>
                  <a:lnTo>
                    <a:pt x="57359" y="269625"/>
                  </a:lnTo>
                  <a:lnTo>
                    <a:pt x="69195" y="274507"/>
                  </a:lnTo>
                  <a:lnTo>
                    <a:pt x="80596" y="275421"/>
                  </a:lnTo>
                  <a:lnTo>
                    <a:pt x="102622" y="270198"/>
                  </a:lnTo>
                  <a:lnTo>
                    <a:pt x="155938" y="241226"/>
                  </a:lnTo>
                  <a:lnTo>
                    <a:pt x="192545" y="213895"/>
                  </a:lnTo>
                  <a:lnTo>
                    <a:pt x="209490" y="187379"/>
                  </a:lnTo>
                  <a:lnTo>
                    <a:pt x="221920" y="157295"/>
                  </a:lnTo>
                  <a:lnTo>
                    <a:pt x="223145" y="136589"/>
                  </a:lnTo>
                  <a:lnTo>
                    <a:pt x="214399" y="94700"/>
                  </a:lnTo>
                  <a:lnTo>
                    <a:pt x="193000" y="53801"/>
                  </a:lnTo>
                  <a:lnTo>
                    <a:pt x="179876" y="37169"/>
                  </a:lnTo>
                  <a:lnTo>
                    <a:pt x="1244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390590" y="4347579"/>
              <a:ext cx="284271" cy="255642"/>
            </a:xfrm>
            <a:custGeom>
              <a:avLst/>
              <a:gdLst/>
              <a:ahLst/>
              <a:cxnLst/>
              <a:rect l="0" t="0" r="0" b="0"/>
              <a:pathLst>
                <a:path w="284271" h="255642">
                  <a:moveTo>
                    <a:pt x="0" y="116503"/>
                  </a:moveTo>
                  <a:lnTo>
                    <a:pt x="23720" y="175120"/>
                  </a:lnTo>
                  <a:lnTo>
                    <a:pt x="38437" y="228125"/>
                  </a:lnTo>
                  <a:lnTo>
                    <a:pt x="45549" y="251511"/>
                  </a:lnTo>
                  <a:lnTo>
                    <a:pt x="45574" y="255641"/>
                  </a:lnTo>
                  <a:lnTo>
                    <a:pt x="43251" y="254885"/>
                  </a:lnTo>
                  <a:lnTo>
                    <a:pt x="39363" y="250872"/>
                  </a:lnTo>
                  <a:lnTo>
                    <a:pt x="35043" y="233935"/>
                  </a:lnTo>
                  <a:lnTo>
                    <a:pt x="23636" y="172652"/>
                  </a:lnTo>
                  <a:lnTo>
                    <a:pt x="6897" y="111376"/>
                  </a:lnTo>
                  <a:lnTo>
                    <a:pt x="2533" y="57692"/>
                  </a:lnTo>
                  <a:lnTo>
                    <a:pt x="6195" y="34214"/>
                  </a:lnTo>
                  <a:lnTo>
                    <a:pt x="14842" y="15200"/>
                  </a:lnTo>
                  <a:lnTo>
                    <a:pt x="20423" y="6854"/>
                  </a:lnTo>
                  <a:lnTo>
                    <a:pt x="27654" y="3629"/>
                  </a:lnTo>
                  <a:lnTo>
                    <a:pt x="35983" y="3819"/>
                  </a:lnTo>
                  <a:lnTo>
                    <a:pt x="45046" y="6286"/>
                  </a:lnTo>
                  <a:lnTo>
                    <a:pt x="52258" y="11440"/>
                  </a:lnTo>
                  <a:lnTo>
                    <a:pt x="87304" y="64805"/>
                  </a:lnTo>
                  <a:lnTo>
                    <a:pt x="108275" y="116628"/>
                  </a:lnTo>
                  <a:lnTo>
                    <a:pt x="110788" y="118926"/>
                  </a:lnTo>
                  <a:lnTo>
                    <a:pt x="112464" y="115779"/>
                  </a:lnTo>
                  <a:lnTo>
                    <a:pt x="123778" y="63332"/>
                  </a:lnTo>
                  <a:lnTo>
                    <a:pt x="130272" y="32430"/>
                  </a:lnTo>
                  <a:lnTo>
                    <a:pt x="135981" y="20680"/>
                  </a:lnTo>
                  <a:lnTo>
                    <a:pt x="151683" y="4505"/>
                  </a:lnTo>
                  <a:lnTo>
                    <a:pt x="160784" y="894"/>
                  </a:lnTo>
                  <a:lnTo>
                    <a:pt x="180254" y="0"/>
                  </a:lnTo>
                  <a:lnTo>
                    <a:pt x="189190" y="3740"/>
                  </a:lnTo>
                  <a:lnTo>
                    <a:pt x="205357" y="17253"/>
                  </a:lnTo>
                  <a:lnTo>
                    <a:pt x="233631" y="62930"/>
                  </a:lnTo>
                  <a:lnTo>
                    <a:pt x="254813" y="117013"/>
                  </a:lnTo>
                  <a:lnTo>
                    <a:pt x="275592" y="172756"/>
                  </a:lnTo>
                  <a:lnTo>
                    <a:pt x="284270" y="221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742000" y="4226866"/>
              <a:ext cx="235176" cy="363560"/>
            </a:xfrm>
            <a:custGeom>
              <a:avLst/>
              <a:gdLst/>
              <a:ahLst/>
              <a:cxnLst/>
              <a:rect l="0" t="0" r="0" b="0"/>
              <a:pathLst>
                <a:path w="235176" h="363560">
                  <a:moveTo>
                    <a:pt x="122373" y="5589"/>
                  </a:moveTo>
                  <a:lnTo>
                    <a:pt x="105605" y="0"/>
                  </a:lnTo>
                  <a:lnTo>
                    <a:pt x="88014" y="3495"/>
                  </a:lnTo>
                  <a:lnTo>
                    <a:pt x="61500" y="18617"/>
                  </a:lnTo>
                  <a:lnTo>
                    <a:pt x="17289" y="61571"/>
                  </a:lnTo>
                  <a:lnTo>
                    <a:pt x="10203" y="70987"/>
                  </a:lnTo>
                  <a:lnTo>
                    <a:pt x="2329" y="93927"/>
                  </a:lnTo>
                  <a:lnTo>
                    <a:pt x="0" y="118550"/>
                  </a:lnTo>
                  <a:lnTo>
                    <a:pt x="2864" y="141192"/>
                  </a:lnTo>
                  <a:lnTo>
                    <a:pt x="8775" y="148634"/>
                  </a:lnTo>
                  <a:lnTo>
                    <a:pt x="27821" y="156902"/>
                  </a:lnTo>
                  <a:lnTo>
                    <a:pt x="48765" y="157458"/>
                  </a:lnTo>
                  <a:lnTo>
                    <a:pt x="102498" y="146342"/>
                  </a:lnTo>
                  <a:lnTo>
                    <a:pt x="140140" y="144780"/>
                  </a:lnTo>
                  <a:lnTo>
                    <a:pt x="163025" y="148561"/>
                  </a:lnTo>
                  <a:lnTo>
                    <a:pt x="181774" y="157260"/>
                  </a:lnTo>
                  <a:lnTo>
                    <a:pt x="197906" y="170095"/>
                  </a:lnTo>
                  <a:lnTo>
                    <a:pt x="218972" y="198222"/>
                  </a:lnTo>
                  <a:lnTo>
                    <a:pt x="231973" y="236841"/>
                  </a:lnTo>
                  <a:lnTo>
                    <a:pt x="235175" y="282469"/>
                  </a:lnTo>
                  <a:lnTo>
                    <a:pt x="231779" y="307632"/>
                  </a:lnTo>
                  <a:lnTo>
                    <a:pt x="220131" y="327393"/>
                  </a:lnTo>
                  <a:lnTo>
                    <a:pt x="202086" y="342806"/>
                  </a:lnTo>
                  <a:lnTo>
                    <a:pt x="178468" y="353555"/>
                  </a:lnTo>
                  <a:lnTo>
                    <a:pt x="121451" y="361582"/>
                  </a:lnTo>
                  <a:lnTo>
                    <a:pt x="90787" y="3635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362339" y="4127171"/>
              <a:ext cx="123216" cy="526426"/>
            </a:xfrm>
            <a:custGeom>
              <a:avLst/>
              <a:gdLst/>
              <a:ahLst/>
              <a:cxnLst/>
              <a:rect l="0" t="0" r="0" b="0"/>
              <a:pathLst>
                <a:path w="123216" h="526426">
                  <a:moveTo>
                    <a:pt x="123215" y="0"/>
                  </a:moveTo>
                  <a:lnTo>
                    <a:pt x="99169" y="17981"/>
                  </a:lnTo>
                  <a:lnTo>
                    <a:pt x="63622" y="69741"/>
                  </a:lnTo>
                  <a:lnTo>
                    <a:pt x="43897" y="122267"/>
                  </a:lnTo>
                  <a:lnTo>
                    <a:pt x="25133" y="178447"/>
                  </a:lnTo>
                  <a:lnTo>
                    <a:pt x="10948" y="235463"/>
                  </a:lnTo>
                  <a:lnTo>
                    <a:pt x="0" y="289186"/>
                  </a:lnTo>
                  <a:lnTo>
                    <a:pt x="3080" y="349841"/>
                  </a:lnTo>
                  <a:lnTo>
                    <a:pt x="11711" y="398324"/>
                  </a:lnTo>
                  <a:lnTo>
                    <a:pt x="27266" y="444145"/>
                  </a:lnTo>
                  <a:lnTo>
                    <a:pt x="52281" y="481768"/>
                  </a:lnTo>
                  <a:lnTo>
                    <a:pt x="102158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70891" y="4228926"/>
              <a:ext cx="142021" cy="378995"/>
            </a:xfrm>
            <a:custGeom>
              <a:avLst/>
              <a:gdLst/>
              <a:ahLst/>
              <a:cxnLst/>
              <a:rect l="0" t="0" r="0" b="0"/>
              <a:pathLst>
                <a:path w="142021" h="378995">
                  <a:moveTo>
                    <a:pt x="19948" y="171985"/>
                  </a:moveTo>
                  <a:lnTo>
                    <a:pt x="19948" y="230602"/>
                  </a:lnTo>
                  <a:lnTo>
                    <a:pt x="28354" y="293182"/>
                  </a:lnTo>
                  <a:lnTo>
                    <a:pt x="36736" y="343336"/>
                  </a:lnTo>
                  <a:lnTo>
                    <a:pt x="39107" y="373703"/>
                  </a:lnTo>
                  <a:lnTo>
                    <a:pt x="37400" y="378994"/>
                  </a:lnTo>
                  <a:lnTo>
                    <a:pt x="33922" y="377842"/>
                  </a:lnTo>
                  <a:lnTo>
                    <a:pt x="29265" y="372394"/>
                  </a:lnTo>
                  <a:lnTo>
                    <a:pt x="17120" y="342370"/>
                  </a:lnTo>
                  <a:lnTo>
                    <a:pt x="9771" y="281898"/>
                  </a:lnTo>
                  <a:lnTo>
                    <a:pt x="2635" y="230938"/>
                  </a:lnTo>
                  <a:lnTo>
                    <a:pt x="0" y="179964"/>
                  </a:lnTo>
                  <a:lnTo>
                    <a:pt x="2230" y="117106"/>
                  </a:lnTo>
                  <a:lnTo>
                    <a:pt x="13589" y="54300"/>
                  </a:lnTo>
                  <a:lnTo>
                    <a:pt x="29242" y="16623"/>
                  </a:lnTo>
                  <a:lnTo>
                    <a:pt x="37842" y="8749"/>
                  </a:lnTo>
                  <a:lnTo>
                    <a:pt x="59877" y="0"/>
                  </a:lnTo>
                  <a:lnTo>
                    <a:pt x="85267" y="2351"/>
                  </a:lnTo>
                  <a:lnTo>
                    <a:pt x="98589" y="6253"/>
                  </a:lnTo>
                  <a:lnTo>
                    <a:pt x="116511" y="19948"/>
                  </a:lnTo>
                  <a:lnTo>
                    <a:pt x="128376" y="38903"/>
                  </a:lnTo>
                  <a:lnTo>
                    <a:pt x="140462" y="77052"/>
                  </a:lnTo>
                  <a:lnTo>
                    <a:pt x="142020" y="138632"/>
                  </a:lnTo>
                  <a:lnTo>
                    <a:pt x="135033" y="166520"/>
                  </a:lnTo>
                  <a:lnTo>
                    <a:pt x="97755" y="218319"/>
                  </a:lnTo>
                  <a:lnTo>
                    <a:pt x="51534" y="256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769823" y="4287284"/>
              <a:ext cx="147400" cy="408426"/>
            </a:xfrm>
            <a:custGeom>
              <a:avLst/>
              <a:gdLst/>
              <a:ahLst/>
              <a:cxnLst/>
              <a:rect l="0" t="0" r="0" b="0"/>
              <a:pathLst>
                <a:path w="147400" h="408426">
                  <a:moveTo>
                    <a:pt x="0" y="408425"/>
                  </a:moveTo>
                  <a:lnTo>
                    <a:pt x="8334" y="351161"/>
                  </a:lnTo>
                  <a:lnTo>
                    <a:pt x="12998" y="301771"/>
                  </a:lnTo>
                  <a:lnTo>
                    <a:pt x="18670" y="246973"/>
                  </a:lnTo>
                  <a:lnTo>
                    <a:pt x="21166" y="205647"/>
                  </a:lnTo>
                  <a:lnTo>
                    <a:pt x="26175" y="159985"/>
                  </a:lnTo>
                  <a:lnTo>
                    <a:pt x="29983" y="99417"/>
                  </a:lnTo>
                  <a:lnTo>
                    <a:pt x="32440" y="36124"/>
                  </a:lnTo>
                  <a:lnTo>
                    <a:pt x="37035" y="11331"/>
                  </a:lnTo>
                  <a:lnTo>
                    <a:pt x="42237" y="4486"/>
                  </a:lnTo>
                  <a:lnTo>
                    <a:pt x="49215" y="1092"/>
                  </a:lnTo>
                  <a:lnTo>
                    <a:pt x="57377" y="0"/>
                  </a:lnTo>
                  <a:lnTo>
                    <a:pt x="63988" y="2780"/>
                  </a:lnTo>
                  <a:lnTo>
                    <a:pt x="74453" y="15230"/>
                  </a:lnTo>
                  <a:lnTo>
                    <a:pt x="90703" y="68628"/>
                  </a:lnTo>
                  <a:lnTo>
                    <a:pt x="105178" y="129262"/>
                  </a:lnTo>
                  <a:lnTo>
                    <a:pt x="119303" y="192495"/>
                  </a:lnTo>
                  <a:lnTo>
                    <a:pt x="133357" y="248529"/>
                  </a:lnTo>
                  <a:lnTo>
                    <a:pt x="144279" y="303445"/>
                  </a:lnTo>
                  <a:lnTo>
                    <a:pt x="147399" y="345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90880" y="4490079"/>
              <a:ext cx="105286" cy="16119"/>
            </a:xfrm>
            <a:custGeom>
              <a:avLst/>
              <a:gdLst/>
              <a:ahLst/>
              <a:cxnLst/>
              <a:rect l="0" t="0" r="0" b="0"/>
              <a:pathLst>
                <a:path w="105286" h="16119">
                  <a:moveTo>
                    <a:pt x="105285" y="5589"/>
                  </a:moveTo>
                  <a:lnTo>
                    <a:pt x="88517" y="0"/>
                  </a:lnTo>
                  <a:lnTo>
                    <a:pt x="70927" y="375"/>
                  </a:lnTo>
                  <a:lnTo>
                    <a:pt x="16525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85637" y="4158756"/>
              <a:ext cx="145132" cy="589597"/>
            </a:xfrm>
            <a:custGeom>
              <a:avLst/>
              <a:gdLst/>
              <a:ahLst/>
              <a:cxnLst/>
              <a:rect l="0" t="0" r="0" b="0"/>
              <a:pathLst>
                <a:path w="145132" h="589597">
                  <a:moveTo>
                    <a:pt x="0" y="0"/>
                  </a:moveTo>
                  <a:lnTo>
                    <a:pt x="42662" y="48901"/>
                  </a:lnTo>
                  <a:lnTo>
                    <a:pt x="76111" y="104793"/>
                  </a:lnTo>
                  <a:lnTo>
                    <a:pt x="97660" y="157863"/>
                  </a:lnTo>
                  <a:lnTo>
                    <a:pt x="115734" y="213681"/>
                  </a:lnTo>
                  <a:lnTo>
                    <a:pt x="132181" y="273934"/>
                  </a:lnTo>
                  <a:lnTo>
                    <a:pt x="141841" y="335320"/>
                  </a:lnTo>
                  <a:lnTo>
                    <a:pt x="145131" y="385947"/>
                  </a:lnTo>
                  <a:lnTo>
                    <a:pt x="132600" y="447311"/>
                  </a:lnTo>
                  <a:lnTo>
                    <a:pt x="115713" y="504655"/>
                  </a:lnTo>
                  <a:lnTo>
                    <a:pt x="107581" y="524938"/>
                  </a:lnTo>
                  <a:lnTo>
                    <a:pt x="69134" y="580869"/>
                  </a:lnTo>
                  <a:lnTo>
                    <a:pt x="63171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3421761" y="5053679"/>
            <a:ext cx="3820459" cy="789517"/>
            <a:chOff x="3421761" y="5053679"/>
            <a:chExt cx="3820459" cy="789517"/>
          </a:xfrm>
        </p:grpSpPr>
        <p:sp>
          <p:nvSpPr>
            <p:cNvPr id="111" name="Freeform 110"/>
            <p:cNvSpPr/>
            <p:nvPr/>
          </p:nvSpPr>
          <p:spPr>
            <a:xfrm>
              <a:off x="3421761" y="533794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6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706038" y="5156574"/>
              <a:ext cx="168450" cy="455116"/>
            </a:xfrm>
            <a:custGeom>
              <a:avLst/>
              <a:gdLst/>
              <a:ahLst/>
              <a:cxnLst/>
              <a:rect l="0" t="0" r="0" b="0"/>
              <a:pathLst>
                <a:path w="168450" h="455116">
                  <a:moveTo>
                    <a:pt x="10521" y="434058"/>
                  </a:moveTo>
                  <a:lnTo>
                    <a:pt x="2188" y="396580"/>
                  </a:lnTo>
                  <a:lnTo>
                    <a:pt x="426" y="345157"/>
                  </a:lnTo>
                  <a:lnTo>
                    <a:pt x="121" y="292683"/>
                  </a:lnTo>
                  <a:lnTo>
                    <a:pt x="31" y="232682"/>
                  </a:lnTo>
                  <a:lnTo>
                    <a:pt x="10" y="188190"/>
                  </a:lnTo>
                  <a:lnTo>
                    <a:pt x="0" y="142289"/>
                  </a:lnTo>
                  <a:lnTo>
                    <a:pt x="1165" y="80496"/>
                  </a:lnTo>
                  <a:lnTo>
                    <a:pt x="8326" y="23277"/>
                  </a:lnTo>
                  <a:lnTo>
                    <a:pt x="9058" y="9295"/>
                  </a:lnTo>
                  <a:lnTo>
                    <a:pt x="13055" y="2314"/>
                  </a:lnTo>
                  <a:lnTo>
                    <a:pt x="19230" y="0"/>
                  </a:lnTo>
                  <a:lnTo>
                    <a:pt x="26855" y="796"/>
                  </a:lnTo>
                  <a:lnTo>
                    <a:pt x="34279" y="7176"/>
                  </a:lnTo>
                  <a:lnTo>
                    <a:pt x="59884" y="53205"/>
                  </a:lnTo>
                  <a:lnTo>
                    <a:pt x="79110" y="108604"/>
                  </a:lnTo>
                  <a:lnTo>
                    <a:pt x="86330" y="161194"/>
                  </a:lnTo>
                  <a:lnTo>
                    <a:pt x="98675" y="216642"/>
                  </a:lnTo>
                  <a:lnTo>
                    <a:pt x="112379" y="272655"/>
                  </a:lnTo>
                  <a:lnTo>
                    <a:pt x="126351" y="325660"/>
                  </a:lnTo>
                  <a:lnTo>
                    <a:pt x="143884" y="382175"/>
                  </a:lnTo>
                  <a:lnTo>
                    <a:pt x="157921" y="428662"/>
                  </a:lnTo>
                  <a:lnTo>
                    <a:pt x="168449" y="455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769202" y="5464290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918680" y="5359044"/>
              <a:ext cx="153095" cy="481553"/>
            </a:xfrm>
            <a:custGeom>
              <a:avLst/>
              <a:gdLst/>
              <a:ahLst/>
              <a:cxnLst/>
              <a:rect l="0" t="0" r="0" b="0"/>
              <a:pathLst>
                <a:path w="153095" h="481553">
                  <a:moveTo>
                    <a:pt x="50563" y="231588"/>
                  </a:moveTo>
                  <a:lnTo>
                    <a:pt x="65217" y="286729"/>
                  </a:lnTo>
                  <a:lnTo>
                    <a:pt x="75312" y="335143"/>
                  </a:lnTo>
                  <a:lnTo>
                    <a:pt x="80123" y="386533"/>
                  </a:lnTo>
                  <a:lnTo>
                    <a:pt x="88984" y="447894"/>
                  </a:lnTo>
                  <a:lnTo>
                    <a:pt x="91583" y="481552"/>
                  </a:lnTo>
                  <a:lnTo>
                    <a:pt x="92191" y="474484"/>
                  </a:lnTo>
                  <a:lnTo>
                    <a:pt x="77980" y="414652"/>
                  </a:lnTo>
                  <a:lnTo>
                    <a:pt x="61005" y="352228"/>
                  </a:lnTo>
                  <a:lnTo>
                    <a:pt x="47037" y="297792"/>
                  </a:lnTo>
                  <a:lnTo>
                    <a:pt x="33012" y="238773"/>
                  </a:lnTo>
                  <a:lnTo>
                    <a:pt x="18977" y="181534"/>
                  </a:lnTo>
                  <a:lnTo>
                    <a:pt x="8449" y="130189"/>
                  </a:lnTo>
                  <a:lnTo>
                    <a:pt x="0" y="70919"/>
                  </a:lnTo>
                  <a:lnTo>
                    <a:pt x="4126" y="33853"/>
                  </a:lnTo>
                  <a:lnTo>
                    <a:pt x="12767" y="14634"/>
                  </a:lnTo>
                  <a:lnTo>
                    <a:pt x="18347" y="6234"/>
                  </a:lnTo>
                  <a:lnTo>
                    <a:pt x="26746" y="1803"/>
                  </a:lnTo>
                  <a:lnTo>
                    <a:pt x="48556" y="0"/>
                  </a:lnTo>
                  <a:lnTo>
                    <a:pt x="81554" y="11151"/>
                  </a:lnTo>
                  <a:lnTo>
                    <a:pt x="107969" y="34862"/>
                  </a:lnTo>
                  <a:lnTo>
                    <a:pt x="136685" y="75485"/>
                  </a:lnTo>
                  <a:lnTo>
                    <a:pt x="149651" y="113845"/>
                  </a:lnTo>
                  <a:lnTo>
                    <a:pt x="153094" y="141043"/>
                  </a:lnTo>
                  <a:lnTo>
                    <a:pt x="148385" y="165609"/>
                  </a:lnTo>
                  <a:lnTo>
                    <a:pt x="143854" y="177074"/>
                  </a:lnTo>
                  <a:lnTo>
                    <a:pt x="129460" y="192931"/>
                  </a:lnTo>
                  <a:lnTo>
                    <a:pt x="71620" y="221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128564" y="5359081"/>
              <a:ext cx="133168" cy="484115"/>
            </a:xfrm>
            <a:custGeom>
              <a:avLst/>
              <a:gdLst/>
              <a:ahLst/>
              <a:cxnLst/>
              <a:rect l="0" t="0" r="0" b="0"/>
              <a:pathLst>
                <a:path w="133168" h="484115">
                  <a:moveTo>
                    <a:pt x="40721" y="263136"/>
                  </a:moveTo>
                  <a:lnTo>
                    <a:pt x="55375" y="321753"/>
                  </a:lnTo>
                  <a:lnTo>
                    <a:pt x="67749" y="375927"/>
                  </a:lnTo>
                  <a:lnTo>
                    <a:pt x="74525" y="428569"/>
                  </a:lnTo>
                  <a:lnTo>
                    <a:pt x="81193" y="478698"/>
                  </a:lnTo>
                  <a:lnTo>
                    <a:pt x="80571" y="484053"/>
                  </a:lnTo>
                  <a:lnTo>
                    <a:pt x="78986" y="484114"/>
                  </a:lnTo>
                  <a:lnTo>
                    <a:pt x="76759" y="480645"/>
                  </a:lnTo>
                  <a:lnTo>
                    <a:pt x="69773" y="425689"/>
                  </a:lnTo>
                  <a:lnTo>
                    <a:pt x="52178" y="365826"/>
                  </a:lnTo>
                  <a:lnTo>
                    <a:pt x="34578" y="315006"/>
                  </a:lnTo>
                  <a:lnTo>
                    <a:pt x="23433" y="266677"/>
                  </a:lnTo>
                  <a:lnTo>
                    <a:pt x="12722" y="209593"/>
                  </a:lnTo>
                  <a:lnTo>
                    <a:pt x="3309" y="155114"/>
                  </a:lnTo>
                  <a:lnTo>
                    <a:pt x="0" y="103098"/>
                  </a:lnTo>
                  <a:lnTo>
                    <a:pt x="2002" y="46127"/>
                  </a:lnTo>
                  <a:lnTo>
                    <a:pt x="8304" y="23968"/>
                  </a:lnTo>
                  <a:lnTo>
                    <a:pt x="18905" y="6321"/>
                  </a:lnTo>
                  <a:lnTo>
                    <a:pt x="26177" y="1849"/>
                  </a:lnTo>
                  <a:lnTo>
                    <a:pt x="43615" y="0"/>
                  </a:lnTo>
                  <a:lnTo>
                    <a:pt x="73164" y="11124"/>
                  </a:lnTo>
                  <a:lnTo>
                    <a:pt x="98557" y="34828"/>
                  </a:lnTo>
                  <a:lnTo>
                    <a:pt x="115309" y="64078"/>
                  </a:lnTo>
                  <a:lnTo>
                    <a:pt x="130280" y="113808"/>
                  </a:lnTo>
                  <a:lnTo>
                    <a:pt x="133167" y="141006"/>
                  </a:lnTo>
                  <a:lnTo>
                    <a:pt x="128211" y="162453"/>
                  </a:lnTo>
                  <a:lnTo>
                    <a:pt x="123614" y="171448"/>
                  </a:lnTo>
                  <a:lnTo>
                    <a:pt x="109148" y="184561"/>
                  </a:lnTo>
                  <a:lnTo>
                    <a:pt x="100377" y="189696"/>
                  </a:lnTo>
                  <a:lnTo>
                    <a:pt x="81272" y="192282"/>
                  </a:lnTo>
                  <a:lnTo>
                    <a:pt x="51249" y="189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348269" y="5169492"/>
              <a:ext cx="16081" cy="389555"/>
            </a:xfrm>
            <a:custGeom>
              <a:avLst/>
              <a:gdLst/>
              <a:ahLst/>
              <a:cxnLst/>
              <a:rect l="0" t="0" r="0" b="0"/>
              <a:pathLst>
                <a:path w="16081" h="389555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4" y="169786"/>
                  </a:lnTo>
                  <a:lnTo>
                    <a:pt x="9878" y="232021"/>
                  </a:lnTo>
                  <a:lnTo>
                    <a:pt x="10336" y="291795"/>
                  </a:lnTo>
                  <a:lnTo>
                    <a:pt x="16080" y="353217"/>
                  </a:lnTo>
                  <a:lnTo>
                    <a:pt x="15726" y="370674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390383" y="5297510"/>
              <a:ext cx="168457" cy="240480"/>
            </a:xfrm>
            <a:custGeom>
              <a:avLst/>
              <a:gdLst/>
              <a:ahLst/>
              <a:cxnLst/>
              <a:rect l="0" t="0" r="0" b="0"/>
              <a:pathLst>
                <a:path w="168457" h="240480">
                  <a:moveTo>
                    <a:pt x="0" y="198365"/>
                  </a:moveTo>
                  <a:lnTo>
                    <a:pt x="5589" y="181598"/>
                  </a:lnTo>
                  <a:lnTo>
                    <a:pt x="17692" y="167126"/>
                  </a:lnTo>
                  <a:lnTo>
                    <a:pt x="44237" y="148945"/>
                  </a:lnTo>
                  <a:lnTo>
                    <a:pt x="93866" y="120194"/>
                  </a:lnTo>
                  <a:lnTo>
                    <a:pt x="125473" y="89771"/>
                  </a:lnTo>
                  <a:lnTo>
                    <a:pt x="132782" y="80345"/>
                  </a:lnTo>
                  <a:lnTo>
                    <a:pt x="140903" y="57395"/>
                  </a:lnTo>
                  <a:lnTo>
                    <a:pt x="143342" y="32766"/>
                  </a:lnTo>
                  <a:lnTo>
                    <a:pt x="140526" y="10122"/>
                  </a:lnTo>
                  <a:lnTo>
                    <a:pt x="134628" y="3850"/>
                  </a:lnTo>
                  <a:lnTo>
                    <a:pt x="126017" y="838"/>
                  </a:lnTo>
                  <a:lnTo>
                    <a:pt x="115597" y="0"/>
                  </a:lnTo>
                  <a:lnTo>
                    <a:pt x="94660" y="5308"/>
                  </a:lnTo>
                  <a:lnTo>
                    <a:pt x="84164" y="9999"/>
                  </a:lnTo>
                  <a:lnTo>
                    <a:pt x="69381" y="24570"/>
                  </a:lnTo>
                  <a:lnTo>
                    <a:pt x="50360" y="62520"/>
                  </a:lnTo>
                  <a:lnTo>
                    <a:pt x="34867" y="125726"/>
                  </a:lnTo>
                  <a:lnTo>
                    <a:pt x="35677" y="163974"/>
                  </a:lnTo>
                  <a:lnTo>
                    <a:pt x="41593" y="185420"/>
                  </a:lnTo>
                  <a:lnTo>
                    <a:pt x="52021" y="202751"/>
                  </a:lnTo>
                  <a:lnTo>
                    <a:pt x="67574" y="215132"/>
                  </a:lnTo>
                  <a:lnTo>
                    <a:pt x="106155" y="232613"/>
                  </a:lnTo>
                  <a:lnTo>
                    <a:pt x="168456" y="240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10742" y="5285306"/>
              <a:ext cx="172044" cy="284270"/>
            </a:xfrm>
            <a:custGeom>
              <a:avLst/>
              <a:gdLst/>
              <a:ahLst/>
              <a:cxnLst/>
              <a:rect l="0" t="0" r="0" b="0"/>
              <a:pathLst>
                <a:path w="172044" h="284270">
                  <a:moveTo>
                    <a:pt x="116553" y="0"/>
                  </a:moveTo>
                  <a:lnTo>
                    <a:pt x="63848" y="19127"/>
                  </a:lnTo>
                  <a:lnTo>
                    <a:pt x="25760" y="49803"/>
                  </a:lnTo>
                  <a:lnTo>
                    <a:pt x="4384" y="75977"/>
                  </a:lnTo>
                  <a:lnTo>
                    <a:pt x="829" y="85746"/>
                  </a:lnTo>
                  <a:lnTo>
                    <a:pt x="0" y="105960"/>
                  </a:lnTo>
                  <a:lnTo>
                    <a:pt x="3756" y="113923"/>
                  </a:lnTo>
                  <a:lnTo>
                    <a:pt x="17288" y="125892"/>
                  </a:lnTo>
                  <a:lnTo>
                    <a:pt x="44637" y="139206"/>
                  </a:lnTo>
                  <a:lnTo>
                    <a:pt x="107184" y="149439"/>
                  </a:lnTo>
                  <a:lnTo>
                    <a:pt x="132276" y="156494"/>
                  </a:lnTo>
                  <a:lnTo>
                    <a:pt x="151227" y="167429"/>
                  </a:lnTo>
                  <a:lnTo>
                    <a:pt x="164329" y="183207"/>
                  </a:lnTo>
                  <a:lnTo>
                    <a:pt x="169461" y="192328"/>
                  </a:lnTo>
                  <a:lnTo>
                    <a:pt x="172043" y="211820"/>
                  </a:lnTo>
                  <a:lnTo>
                    <a:pt x="171094" y="221932"/>
                  </a:lnTo>
                  <a:lnTo>
                    <a:pt x="160681" y="239406"/>
                  </a:lnTo>
                  <a:lnTo>
                    <a:pt x="144354" y="253801"/>
                  </a:lnTo>
                  <a:lnTo>
                    <a:pt x="94998" y="276473"/>
                  </a:lnTo>
                  <a:lnTo>
                    <a:pt x="5338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043782" y="5053679"/>
              <a:ext cx="136240" cy="610653"/>
            </a:xfrm>
            <a:custGeom>
              <a:avLst/>
              <a:gdLst/>
              <a:ahLst/>
              <a:cxnLst/>
              <a:rect l="0" t="0" r="0" b="0"/>
              <a:pathLst>
                <a:path w="136240" h="610653">
                  <a:moveTo>
                    <a:pt x="115181" y="0"/>
                  </a:moveTo>
                  <a:lnTo>
                    <a:pt x="72520" y="58778"/>
                  </a:lnTo>
                  <a:lnTo>
                    <a:pt x="44883" y="115595"/>
                  </a:lnTo>
                  <a:lnTo>
                    <a:pt x="25300" y="175908"/>
                  </a:lnTo>
                  <a:lnTo>
                    <a:pt x="10166" y="236695"/>
                  </a:lnTo>
                  <a:lnTo>
                    <a:pt x="1501" y="294369"/>
                  </a:lnTo>
                  <a:lnTo>
                    <a:pt x="0" y="344843"/>
                  </a:lnTo>
                  <a:lnTo>
                    <a:pt x="7898" y="399829"/>
                  </a:lnTo>
                  <a:lnTo>
                    <a:pt x="23843" y="461471"/>
                  </a:lnTo>
                  <a:lnTo>
                    <a:pt x="49176" y="519053"/>
                  </a:lnTo>
                  <a:lnTo>
                    <a:pt x="83685" y="574977"/>
                  </a:lnTo>
                  <a:lnTo>
                    <a:pt x="98843" y="590117"/>
                  </a:lnTo>
                  <a:lnTo>
                    <a:pt x="136239" y="610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223526" y="5158672"/>
              <a:ext cx="129113" cy="422114"/>
            </a:xfrm>
            <a:custGeom>
              <a:avLst/>
              <a:gdLst/>
              <a:ahLst/>
              <a:cxnLst/>
              <a:rect l="0" t="0" r="0" b="0"/>
              <a:pathLst>
                <a:path w="129113" h="422114">
                  <a:moveTo>
                    <a:pt x="40722" y="221390"/>
                  </a:moveTo>
                  <a:lnTo>
                    <a:pt x="43842" y="275534"/>
                  </a:lnTo>
                  <a:lnTo>
                    <a:pt x="49787" y="336070"/>
                  </a:lnTo>
                  <a:lnTo>
                    <a:pt x="59367" y="394778"/>
                  </a:lnTo>
                  <a:lnTo>
                    <a:pt x="66784" y="422113"/>
                  </a:lnTo>
                  <a:lnTo>
                    <a:pt x="56875" y="393577"/>
                  </a:lnTo>
                  <a:lnTo>
                    <a:pt x="38324" y="337290"/>
                  </a:lnTo>
                  <a:lnTo>
                    <a:pt x="23394" y="284318"/>
                  </a:lnTo>
                  <a:lnTo>
                    <a:pt x="12712" y="236786"/>
                  </a:lnTo>
                  <a:lnTo>
                    <a:pt x="3307" y="185657"/>
                  </a:lnTo>
                  <a:lnTo>
                    <a:pt x="0" y="134633"/>
                  </a:lnTo>
                  <a:lnTo>
                    <a:pt x="2003" y="74878"/>
                  </a:lnTo>
                  <a:lnTo>
                    <a:pt x="13262" y="35259"/>
                  </a:lnTo>
                  <a:lnTo>
                    <a:pt x="18906" y="23603"/>
                  </a:lnTo>
                  <a:lnTo>
                    <a:pt x="34535" y="7533"/>
                  </a:lnTo>
                  <a:lnTo>
                    <a:pt x="43617" y="1609"/>
                  </a:lnTo>
                  <a:lnTo>
                    <a:pt x="53180" y="0"/>
                  </a:lnTo>
                  <a:lnTo>
                    <a:pt x="73166" y="4451"/>
                  </a:lnTo>
                  <a:lnTo>
                    <a:pt x="90626" y="17348"/>
                  </a:lnTo>
                  <a:lnTo>
                    <a:pt x="105016" y="34778"/>
                  </a:lnTo>
                  <a:lnTo>
                    <a:pt x="123786" y="77684"/>
                  </a:lnTo>
                  <a:lnTo>
                    <a:pt x="129112" y="103708"/>
                  </a:lnTo>
                  <a:lnTo>
                    <a:pt x="122999" y="158543"/>
                  </a:lnTo>
                  <a:lnTo>
                    <a:pt x="110724" y="197309"/>
                  </a:lnTo>
                  <a:lnTo>
                    <a:pt x="99910" y="216537"/>
                  </a:lnTo>
                  <a:lnTo>
                    <a:pt x="82836" y="231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53761" y="5186344"/>
              <a:ext cx="168457" cy="414817"/>
            </a:xfrm>
            <a:custGeom>
              <a:avLst/>
              <a:gdLst/>
              <a:ahLst/>
              <a:cxnLst/>
              <a:rect l="0" t="0" r="0" b="0"/>
              <a:pathLst>
                <a:path w="168457" h="414817">
                  <a:moveTo>
                    <a:pt x="0" y="414816"/>
                  </a:moveTo>
                  <a:lnTo>
                    <a:pt x="9066" y="356200"/>
                  </a:lnTo>
                  <a:lnTo>
                    <a:pt x="17475" y="293620"/>
                  </a:lnTo>
                  <a:lnTo>
                    <a:pt x="19996" y="242296"/>
                  </a:lnTo>
                  <a:lnTo>
                    <a:pt x="20743" y="188874"/>
                  </a:lnTo>
                  <a:lnTo>
                    <a:pt x="20964" y="130282"/>
                  </a:lnTo>
                  <a:lnTo>
                    <a:pt x="22200" y="76526"/>
                  </a:lnTo>
                  <a:lnTo>
                    <a:pt x="32504" y="18967"/>
                  </a:lnTo>
                  <a:lnTo>
                    <a:pt x="35708" y="7027"/>
                  </a:lnTo>
                  <a:lnTo>
                    <a:pt x="41353" y="1407"/>
                  </a:lnTo>
                  <a:lnTo>
                    <a:pt x="48626" y="0"/>
                  </a:lnTo>
                  <a:lnTo>
                    <a:pt x="56984" y="1402"/>
                  </a:lnTo>
                  <a:lnTo>
                    <a:pt x="63725" y="7015"/>
                  </a:lnTo>
                  <a:lnTo>
                    <a:pt x="78804" y="37273"/>
                  </a:lnTo>
                  <a:lnTo>
                    <a:pt x="98014" y="97539"/>
                  </a:lnTo>
                  <a:lnTo>
                    <a:pt x="108720" y="146893"/>
                  </a:lnTo>
                  <a:lnTo>
                    <a:pt x="119301" y="205970"/>
                  </a:lnTo>
                  <a:lnTo>
                    <a:pt x="133357" y="265938"/>
                  </a:lnTo>
                  <a:lnTo>
                    <a:pt x="147399" y="328563"/>
                  </a:lnTo>
                  <a:lnTo>
                    <a:pt x="163777" y="388597"/>
                  </a:lnTo>
                  <a:lnTo>
                    <a:pt x="168456" y="404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506404" y="5490286"/>
              <a:ext cx="105286" cy="16119"/>
            </a:xfrm>
            <a:custGeom>
              <a:avLst/>
              <a:gdLst/>
              <a:ahLst/>
              <a:cxnLst/>
              <a:rect l="0" t="0" r="0" b="0"/>
              <a:pathLst>
                <a:path w="105286" h="16119">
                  <a:moveTo>
                    <a:pt x="105285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11310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855092" y="5369990"/>
              <a:ext cx="325137" cy="231156"/>
            </a:xfrm>
            <a:custGeom>
              <a:avLst/>
              <a:gdLst/>
              <a:ahLst/>
              <a:cxnLst/>
              <a:rect l="0" t="0" r="0" b="0"/>
              <a:pathLst>
                <a:path w="325137" h="231156">
                  <a:moveTo>
                    <a:pt x="93509" y="178528"/>
                  </a:moveTo>
                  <a:lnTo>
                    <a:pt x="102574" y="119911"/>
                  </a:lnTo>
                  <a:lnTo>
                    <a:pt x="92391" y="63314"/>
                  </a:lnTo>
                  <a:lnTo>
                    <a:pt x="73661" y="20719"/>
                  </a:lnTo>
                  <a:lnTo>
                    <a:pt x="57781" y="5835"/>
                  </a:lnTo>
                  <a:lnTo>
                    <a:pt x="48634" y="228"/>
                  </a:lnTo>
                  <a:lnTo>
                    <a:pt x="40195" y="0"/>
                  </a:lnTo>
                  <a:lnTo>
                    <a:pt x="32230" y="3357"/>
                  </a:lnTo>
                  <a:lnTo>
                    <a:pt x="24580" y="9105"/>
                  </a:lnTo>
                  <a:lnTo>
                    <a:pt x="12961" y="27970"/>
                  </a:lnTo>
                  <a:lnTo>
                    <a:pt x="5067" y="51951"/>
                  </a:lnTo>
                  <a:lnTo>
                    <a:pt x="0" y="105475"/>
                  </a:lnTo>
                  <a:lnTo>
                    <a:pt x="4588" y="161108"/>
                  </a:lnTo>
                  <a:lnTo>
                    <a:pt x="17929" y="207582"/>
                  </a:lnTo>
                  <a:lnTo>
                    <a:pt x="29112" y="224976"/>
                  </a:lnTo>
                  <a:lnTo>
                    <a:pt x="36540" y="229381"/>
                  </a:lnTo>
                  <a:lnTo>
                    <a:pt x="54151" y="231155"/>
                  </a:lnTo>
                  <a:lnTo>
                    <a:pt x="62591" y="227650"/>
                  </a:lnTo>
                  <a:lnTo>
                    <a:pt x="78208" y="214398"/>
                  </a:lnTo>
                  <a:lnTo>
                    <a:pt x="94564" y="181618"/>
                  </a:lnTo>
                  <a:lnTo>
                    <a:pt x="102166" y="127449"/>
                  </a:lnTo>
                  <a:lnTo>
                    <a:pt x="100548" y="67876"/>
                  </a:lnTo>
                  <a:lnTo>
                    <a:pt x="97807" y="50970"/>
                  </a:lnTo>
                  <a:lnTo>
                    <a:pt x="98714" y="51375"/>
                  </a:lnTo>
                  <a:lnTo>
                    <a:pt x="100489" y="55155"/>
                  </a:lnTo>
                  <a:lnTo>
                    <a:pt x="109315" y="115078"/>
                  </a:lnTo>
                  <a:lnTo>
                    <a:pt x="118599" y="146860"/>
                  </a:lnTo>
                  <a:lnTo>
                    <a:pt x="131566" y="164843"/>
                  </a:lnTo>
                  <a:lnTo>
                    <a:pt x="139937" y="172914"/>
                  </a:lnTo>
                  <a:lnTo>
                    <a:pt x="147858" y="174785"/>
                  </a:lnTo>
                  <a:lnTo>
                    <a:pt x="155478" y="172523"/>
                  </a:lnTo>
                  <a:lnTo>
                    <a:pt x="162898" y="167506"/>
                  </a:lnTo>
                  <a:lnTo>
                    <a:pt x="167844" y="159481"/>
                  </a:lnTo>
                  <a:lnTo>
                    <a:pt x="174806" y="125831"/>
                  </a:lnTo>
                  <a:lnTo>
                    <a:pt x="177158" y="72539"/>
                  </a:lnTo>
                  <a:lnTo>
                    <a:pt x="178649" y="53043"/>
                  </a:lnTo>
                  <a:lnTo>
                    <a:pt x="180685" y="52757"/>
                  </a:lnTo>
                  <a:lnTo>
                    <a:pt x="186066" y="61798"/>
                  </a:lnTo>
                  <a:lnTo>
                    <a:pt x="204758" y="117371"/>
                  </a:lnTo>
                  <a:lnTo>
                    <a:pt x="207294" y="142378"/>
                  </a:lnTo>
                  <a:lnTo>
                    <a:pt x="206800" y="146239"/>
                  </a:lnTo>
                  <a:lnTo>
                    <a:pt x="205301" y="144134"/>
                  </a:lnTo>
                  <a:lnTo>
                    <a:pt x="201686" y="128147"/>
                  </a:lnTo>
                  <a:lnTo>
                    <a:pt x="199365" y="73343"/>
                  </a:lnTo>
                  <a:lnTo>
                    <a:pt x="204496" y="22700"/>
                  </a:lnTo>
                  <a:lnTo>
                    <a:pt x="210784" y="14981"/>
                  </a:lnTo>
                  <a:lnTo>
                    <a:pt x="230249" y="6405"/>
                  </a:lnTo>
                  <a:lnTo>
                    <a:pt x="239651" y="6457"/>
                  </a:lnTo>
                  <a:lnTo>
                    <a:pt x="256337" y="12755"/>
                  </a:lnTo>
                  <a:lnTo>
                    <a:pt x="268433" y="26472"/>
                  </a:lnTo>
                  <a:lnTo>
                    <a:pt x="293194" y="84287"/>
                  </a:lnTo>
                  <a:lnTo>
                    <a:pt x="319790" y="140749"/>
                  </a:lnTo>
                  <a:lnTo>
                    <a:pt x="325136" y="157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266232" y="5075725"/>
              <a:ext cx="119651" cy="480637"/>
            </a:xfrm>
            <a:custGeom>
              <a:avLst/>
              <a:gdLst/>
              <a:ahLst/>
              <a:cxnLst/>
              <a:rect l="0" t="0" r="0" b="0"/>
              <a:pathLst>
                <a:path w="119651" h="480637">
                  <a:moveTo>
                    <a:pt x="82452" y="356979"/>
                  </a:moveTo>
                  <a:lnTo>
                    <a:pt x="63324" y="294722"/>
                  </a:lnTo>
                  <a:lnTo>
                    <a:pt x="52114" y="278226"/>
                  </a:lnTo>
                  <a:lnTo>
                    <a:pt x="44679" y="275232"/>
                  </a:lnTo>
                  <a:lnTo>
                    <a:pt x="36213" y="275575"/>
                  </a:lnTo>
                  <a:lnTo>
                    <a:pt x="27059" y="278143"/>
                  </a:lnTo>
                  <a:lnTo>
                    <a:pt x="19787" y="283365"/>
                  </a:lnTo>
                  <a:lnTo>
                    <a:pt x="8588" y="298526"/>
                  </a:lnTo>
                  <a:lnTo>
                    <a:pt x="1295" y="337970"/>
                  </a:lnTo>
                  <a:lnTo>
                    <a:pt x="0" y="394125"/>
                  </a:lnTo>
                  <a:lnTo>
                    <a:pt x="12958" y="451082"/>
                  </a:lnTo>
                  <a:lnTo>
                    <a:pt x="28585" y="477539"/>
                  </a:lnTo>
                  <a:lnTo>
                    <a:pt x="36012" y="480636"/>
                  </a:lnTo>
                  <a:lnTo>
                    <a:pt x="44473" y="480361"/>
                  </a:lnTo>
                  <a:lnTo>
                    <a:pt x="53623" y="477838"/>
                  </a:lnTo>
                  <a:lnTo>
                    <a:pt x="70029" y="465677"/>
                  </a:lnTo>
                  <a:lnTo>
                    <a:pt x="83950" y="447404"/>
                  </a:lnTo>
                  <a:lnTo>
                    <a:pt x="102418" y="394425"/>
                  </a:lnTo>
                  <a:lnTo>
                    <a:pt x="110595" y="341948"/>
                  </a:lnTo>
                  <a:lnTo>
                    <a:pt x="116137" y="288185"/>
                  </a:lnTo>
                  <a:lnTo>
                    <a:pt x="119650" y="257384"/>
                  </a:lnTo>
                  <a:lnTo>
                    <a:pt x="115493" y="199483"/>
                  </a:lnTo>
                  <a:lnTo>
                    <a:pt x="114325" y="142985"/>
                  </a:lnTo>
                  <a:lnTo>
                    <a:pt x="102623" y="84174"/>
                  </a:lnTo>
                  <a:lnTo>
                    <a:pt x="85845" y="29549"/>
                  </a:lnTo>
                  <a:lnTo>
                    <a:pt x="78890" y="4004"/>
                  </a:lnTo>
                  <a:lnTo>
                    <a:pt x="75398" y="0"/>
                  </a:lnTo>
                  <a:lnTo>
                    <a:pt x="71900" y="2010"/>
                  </a:lnTo>
                  <a:lnTo>
                    <a:pt x="68399" y="8029"/>
                  </a:lnTo>
                  <a:lnTo>
                    <a:pt x="70014" y="60887"/>
                  </a:lnTo>
                  <a:lnTo>
                    <a:pt x="72527" y="114050"/>
                  </a:lnTo>
                  <a:lnTo>
                    <a:pt x="83264" y="174592"/>
                  </a:lnTo>
                  <a:lnTo>
                    <a:pt x="90102" y="232749"/>
                  </a:lnTo>
                  <a:lnTo>
                    <a:pt x="95247" y="285075"/>
                  </a:lnTo>
                  <a:lnTo>
                    <a:pt x="101876" y="345376"/>
                  </a:lnTo>
                  <a:lnTo>
                    <a:pt x="114037" y="388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656052" y="5169492"/>
              <a:ext cx="239829" cy="389156"/>
            </a:xfrm>
            <a:custGeom>
              <a:avLst/>
              <a:gdLst/>
              <a:ahLst/>
              <a:cxnLst/>
              <a:rect l="0" t="0" r="0" b="0"/>
              <a:pathLst>
                <a:path w="239829" h="389156">
                  <a:moveTo>
                    <a:pt x="61129" y="368497"/>
                  </a:moveTo>
                  <a:lnTo>
                    <a:pt x="46475" y="309880"/>
                  </a:lnTo>
                  <a:lnTo>
                    <a:pt x="36379" y="258323"/>
                  </a:lnTo>
                  <a:lnTo>
                    <a:pt x="31569" y="204182"/>
                  </a:lnTo>
                  <a:lnTo>
                    <a:pt x="21538" y="147957"/>
                  </a:lnTo>
                  <a:lnTo>
                    <a:pt x="8292" y="86071"/>
                  </a:lnTo>
                  <a:lnTo>
                    <a:pt x="0" y="28440"/>
                  </a:lnTo>
                  <a:lnTo>
                    <a:pt x="1659" y="22470"/>
                  </a:lnTo>
                  <a:lnTo>
                    <a:pt x="5105" y="21999"/>
                  </a:lnTo>
                  <a:lnTo>
                    <a:pt x="9741" y="25194"/>
                  </a:lnTo>
                  <a:lnTo>
                    <a:pt x="32366" y="79675"/>
                  </a:lnTo>
                  <a:lnTo>
                    <a:pt x="58178" y="133892"/>
                  </a:lnTo>
                  <a:lnTo>
                    <a:pt x="77400" y="185631"/>
                  </a:lnTo>
                  <a:lnTo>
                    <a:pt x="101645" y="241644"/>
                  </a:lnTo>
                  <a:lnTo>
                    <a:pt x="126747" y="297850"/>
                  </a:lnTo>
                  <a:lnTo>
                    <a:pt x="152859" y="351553"/>
                  </a:lnTo>
                  <a:lnTo>
                    <a:pt x="179165" y="382064"/>
                  </a:lnTo>
                  <a:lnTo>
                    <a:pt x="188953" y="386901"/>
                  </a:lnTo>
                  <a:lnTo>
                    <a:pt x="209187" y="389155"/>
                  </a:lnTo>
                  <a:lnTo>
                    <a:pt x="217156" y="385778"/>
                  </a:lnTo>
                  <a:lnTo>
                    <a:pt x="229130" y="372668"/>
                  </a:lnTo>
                  <a:lnTo>
                    <a:pt x="235232" y="352024"/>
                  </a:lnTo>
                  <a:lnTo>
                    <a:pt x="239149" y="300642"/>
                  </a:lnTo>
                  <a:lnTo>
                    <a:pt x="239828" y="253766"/>
                  </a:lnTo>
                  <a:lnTo>
                    <a:pt x="234440" y="202832"/>
                  </a:lnTo>
                  <a:lnTo>
                    <a:pt x="231024" y="150695"/>
                  </a:lnTo>
                  <a:lnTo>
                    <a:pt x="224422" y="98203"/>
                  </a:lnTo>
                  <a:lnTo>
                    <a:pt x="212880" y="38809"/>
                  </a:lnTo>
                  <a:lnTo>
                    <a:pt x="208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948808" y="5148435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35917" y="55045"/>
                  </a:lnTo>
                  <a:lnTo>
                    <a:pt x="70298" y="114512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959337" y="5116850"/>
              <a:ext cx="136871" cy="631710"/>
            </a:xfrm>
            <a:custGeom>
              <a:avLst/>
              <a:gdLst/>
              <a:ahLst/>
              <a:cxnLst/>
              <a:rect l="0" t="0" r="0" b="0"/>
              <a:pathLst>
                <a:path w="136871" h="631710">
                  <a:moveTo>
                    <a:pt x="136870" y="0"/>
                  </a:moveTo>
                  <a:lnTo>
                    <a:pt x="131281" y="58616"/>
                  </a:lnTo>
                  <a:lnTo>
                    <a:pt x="122216" y="110174"/>
                  </a:lnTo>
                  <a:lnTo>
                    <a:pt x="115539" y="152691"/>
                  </a:lnTo>
                  <a:lnTo>
                    <a:pt x="105203" y="213307"/>
                  </a:lnTo>
                  <a:lnTo>
                    <a:pt x="91231" y="275711"/>
                  </a:lnTo>
                  <a:lnTo>
                    <a:pt x="84441" y="333098"/>
                  </a:lnTo>
                  <a:lnTo>
                    <a:pt x="73048" y="389494"/>
                  </a:lnTo>
                  <a:lnTo>
                    <a:pt x="59533" y="445694"/>
                  </a:lnTo>
                  <a:lnTo>
                    <a:pt x="42097" y="507561"/>
                  </a:lnTo>
                  <a:lnTo>
                    <a:pt x="24564" y="568611"/>
                  </a:lnTo>
                  <a:lnTo>
                    <a:pt x="10528" y="612530"/>
                  </a:lnTo>
                  <a:lnTo>
                    <a:pt x="0" y="631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106735" y="5106321"/>
              <a:ext cx="135485" cy="694882"/>
            </a:xfrm>
            <a:custGeom>
              <a:avLst/>
              <a:gdLst/>
              <a:ahLst/>
              <a:cxnLst/>
              <a:rect l="0" t="0" r="0" b="0"/>
              <a:pathLst>
                <a:path w="135485" h="694882">
                  <a:moveTo>
                    <a:pt x="0" y="0"/>
                  </a:moveTo>
                  <a:lnTo>
                    <a:pt x="25195" y="61110"/>
                  </a:lnTo>
                  <a:lnTo>
                    <a:pt x="50834" y="115542"/>
                  </a:lnTo>
                  <a:lnTo>
                    <a:pt x="73000" y="171540"/>
                  </a:lnTo>
                  <a:lnTo>
                    <a:pt x="87600" y="225217"/>
                  </a:lnTo>
                  <a:lnTo>
                    <a:pt x="101749" y="282050"/>
                  </a:lnTo>
                  <a:lnTo>
                    <a:pt x="115809" y="345269"/>
                  </a:lnTo>
                  <a:lnTo>
                    <a:pt x="129851" y="403164"/>
                  </a:lnTo>
                  <a:lnTo>
                    <a:pt x="135484" y="463169"/>
                  </a:lnTo>
                  <a:lnTo>
                    <a:pt x="135291" y="522370"/>
                  </a:lnTo>
                  <a:lnTo>
                    <a:pt x="122217" y="585546"/>
                  </a:lnTo>
                  <a:lnTo>
                    <a:pt x="104063" y="637919"/>
                  </a:lnTo>
                  <a:lnTo>
                    <a:pt x="73700" y="694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15854" y="231626"/>
            <a:ext cx="3084851" cy="640815"/>
            <a:chOff x="315854" y="231626"/>
            <a:chExt cx="3084851" cy="640815"/>
          </a:xfrm>
        </p:grpSpPr>
        <p:sp>
          <p:nvSpPr>
            <p:cNvPr id="2" name="Freeform 1"/>
            <p:cNvSpPr/>
            <p:nvPr/>
          </p:nvSpPr>
          <p:spPr>
            <a:xfrm>
              <a:off x="315854" y="631709"/>
              <a:ext cx="178986" cy="6067"/>
            </a:xfrm>
            <a:custGeom>
              <a:avLst/>
              <a:gdLst/>
              <a:ahLst/>
              <a:cxnLst/>
              <a:rect l="0" t="0" r="0" b="0"/>
              <a:pathLst>
                <a:path w="178986" h="6067">
                  <a:moveTo>
                    <a:pt x="178985" y="0"/>
                  </a:moveTo>
                  <a:lnTo>
                    <a:pt x="145363" y="6066"/>
                  </a:lnTo>
                  <a:lnTo>
                    <a:pt x="93661" y="1545"/>
                  </a:lnTo>
                  <a:lnTo>
                    <a:pt x="38389" y="3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8749" y="244419"/>
              <a:ext cx="442138" cy="627862"/>
            </a:xfrm>
            <a:custGeom>
              <a:avLst/>
              <a:gdLst/>
              <a:ahLst/>
              <a:cxnLst/>
              <a:rect l="0" t="0" r="0" b="0"/>
              <a:pathLst>
                <a:path w="442138" h="627862">
                  <a:moveTo>
                    <a:pt x="303043" y="92492"/>
                  </a:moveTo>
                  <a:lnTo>
                    <a:pt x="293468" y="68446"/>
                  </a:lnTo>
                  <a:lnTo>
                    <a:pt x="263640" y="32899"/>
                  </a:lnTo>
                  <a:lnTo>
                    <a:pt x="237556" y="17383"/>
                  </a:lnTo>
                  <a:lnTo>
                    <a:pt x="188895" y="2830"/>
                  </a:lnTo>
                  <a:lnTo>
                    <a:pt x="161844" y="0"/>
                  </a:lnTo>
                  <a:lnTo>
                    <a:pt x="107519" y="13824"/>
                  </a:lnTo>
                  <a:lnTo>
                    <a:pt x="73925" y="27719"/>
                  </a:lnTo>
                  <a:lnTo>
                    <a:pt x="41020" y="62670"/>
                  </a:lnTo>
                  <a:lnTo>
                    <a:pt x="17579" y="103369"/>
                  </a:lnTo>
                  <a:lnTo>
                    <a:pt x="2853" y="146374"/>
                  </a:lnTo>
                  <a:lnTo>
                    <a:pt x="0" y="171812"/>
                  </a:lnTo>
                  <a:lnTo>
                    <a:pt x="4971" y="195596"/>
                  </a:lnTo>
                  <a:lnTo>
                    <a:pt x="27226" y="239460"/>
                  </a:lnTo>
                  <a:lnTo>
                    <a:pt x="52864" y="265760"/>
                  </a:lnTo>
                  <a:lnTo>
                    <a:pt x="82687" y="282781"/>
                  </a:lnTo>
                  <a:lnTo>
                    <a:pt x="133781" y="297843"/>
                  </a:lnTo>
                  <a:lnTo>
                    <a:pt x="192746" y="305151"/>
                  </a:lnTo>
                  <a:lnTo>
                    <a:pt x="244471" y="317513"/>
                  </a:lnTo>
                  <a:lnTo>
                    <a:pt x="305382" y="334702"/>
                  </a:lnTo>
                  <a:lnTo>
                    <a:pt x="342731" y="348312"/>
                  </a:lnTo>
                  <a:lnTo>
                    <a:pt x="381203" y="373872"/>
                  </a:lnTo>
                  <a:lnTo>
                    <a:pt x="418520" y="428215"/>
                  </a:lnTo>
                  <a:lnTo>
                    <a:pt x="441277" y="471283"/>
                  </a:lnTo>
                  <a:lnTo>
                    <a:pt x="442137" y="514213"/>
                  </a:lnTo>
                  <a:lnTo>
                    <a:pt x="429394" y="558388"/>
                  </a:lnTo>
                  <a:lnTo>
                    <a:pt x="410801" y="589934"/>
                  </a:lnTo>
                  <a:lnTo>
                    <a:pt x="391100" y="603306"/>
                  </a:lnTo>
                  <a:lnTo>
                    <a:pt x="340324" y="621423"/>
                  </a:lnTo>
                  <a:lnTo>
                    <a:pt x="285234" y="627861"/>
                  </a:lnTo>
                  <a:lnTo>
                    <a:pt x="229292" y="626013"/>
                  </a:lnTo>
                  <a:lnTo>
                    <a:pt x="173182" y="614730"/>
                  </a:lnTo>
                  <a:lnTo>
                    <a:pt x="114453" y="586318"/>
                  </a:lnTo>
                  <a:lnTo>
                    <a:pt x="81945" y="566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50011" y="652766"/>
              <a:ext cx="210607" cy="219675"/>
            </a:xfrm>
            <a:custGeom>
              <a:avLst/>
              <a:gdLst/>
              <a:ahLst/>
              <a:cxnLst/>
              <a:rect l="0" t="0" r="0" b="0"/>
              <a:pathLst>
                <a:path w="210607" h="219675">
                  <a:moveTo>
                    <a:pt x="118693" y="0"/>
                  </a:moveTo>
                  <a:lnTo>
                    <a:pt x="96337" y="0"/>
                  </a:lnTo>
                  <a:lnTo>
                    <a:pt x="79121" y="6239"/>
                  </a:lnTo>
                  <a:lnTo>
                    <a:pt x="27595" y="49498"/>
                  </a:lnTo>
                  <a:lnTo>
                    <a:pt x="12023" y="75888"/>
                  </a:lnTo>
                  <a:lnTo>
                    <a:pt x="0" y="111523"/>
                  </a:lnTo>
                  <a:lnTo>
                    <a:pt x="1990" y="134964"/>
                  </a:lnTo>
                  <a:lnTo>
                    <a:pt x="22331" y="178608"/>
                  </a:lnTo>
                  <a:lnTo>
                    <a:pt x="42048" y="204870"/>
                  </a:lnTo>
                  <a:lnTo>
                    <a:pt x="65132" y="213886"/>
                  </a:lnTo>
                  <a:lnTo>
                    <a:pt x="127610" y="219674"/>
                  </a:lnTo>
                  <a:lnTo>
                    <a:pt x="141016" y="216639"/>
                  </a:lnTo>
                  <a:lnTo>
                    <a:pt x="171061" y="196771"/>
                  </a:lnTo>
                  <a:lnTo>
                    <a:pt x="193611" y="174376"/>
                  </a:lnTo>
                  <a:lnTo>
                    <a:pt x="203853" y="155880"/>
                  </a:lnTo>
                  <a:lnTo>
                    <a:pt x="210606" y="114557"/>
                  </a:lnTo>
                  <a:lnTo>
                    <a:pt x="207018" y="76447"/>
                  </a:lnTo>
                  <a:lnTo>
                    <a:pt x="198503" y="56983"/>
                  </a:lnTo>
                  <a:lnTo>
                    <a:pt x="173973" y="25424"/>
                  </a:lnTo>
                  <a:lnTo>
                    <a:pt x="147941" y="9353"/>
                  </a:lnTo>
                  <a:lnTo>
                    <a:pt x="1081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88289" y="294961"/>
              <a:ext cx="133100" cy="547319"/>
            </a:xfrm>
            <a:custGeom>
              <a:avLst/>
              <a:gdLst/>
              <a:ahLst/>
              <a:cxnLst/>
              <a:rect l="0" t="0" r="0" b="0"/>
              <a:pathLst>
                <a:path w="133100" h="547319">
                  <a:moveTo>
                    <a:pt x="112042" y="547318"/>
                  </a:moveTo>
                  <a:lnTo>
                    <a:pt x="104807" y="519762"/>
                  </a:lnTo>
                  <a:lnTo>
                    <a:pt x="99045" y="466659"/>
                  </a:lnTo>
                  <a:lnTo>
                    <a:pt x="81399" y="416092"/>
                  </a:lnTo>
                  <a:lnTo>
                    <a:pt x="63789" y="353808"/>
                  </a:lnTo>
                  <a:lnTo>
                    <a:pt x="49045" y="292112"/>
                  </a:lnTo>
                  <a:lnTo>
                    <a:pt x="38394" y="241244"/>
                  </a:lnTo>
                  <a:lnTo>
                    <a:pt x="24710" y="189128"/>
                  </a:lnTo>
                  <a:lnTo>
                    <a:pt x="8957" y="139761"/>
                  </a:lnTo>
                  <a:lnTo>
                    <a:pt x="0" y="92378"/>
                  </a:lnTo>
                  <a:lnTo>
                    <a:pt x="245" y="60853"/>
                  </a:lnTo>
                  <a:lnTo>
                    <a:pt x="8152" y="35144"/>
                  </a:lnTo>
                  <a:lnTo>
                    <a:pt x="25758" y="6528"/>
                  </a:lnTo>
                  <a:lnTo>
                    <a:pt x="33462" y="1958"/>
                  </a:lnTo>
                  <a:lnTo>
                    <a:pt x="51382" y="0"/>
                  </a:lnTo>
                  <a:lnTo>
                    <a:pt x="112263" y="14505"/>
                  </a:lnTo>
                  <a:lnTo>
                    <a:pt x="133099" y="208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95046" y="568538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2354" y="16789"/>
                  </a:lnTo>
                  <a:lnTo>
                    <a:pt x="32887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53015" y="347440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8794"/>
                  </a:lnTo>
                  <a:lnTo>
                    <a:pt x="17475" y="232214"/>
                  </a:lnTo>
                  <a:lnTo>
                    <a:pt x="21166" y="290942"/>
                  </a:lnTo>
                  <a:lnTo>
                    <a:pt x="29181" y="353958"/>
                  </a:lnTo>
                  <a:lnTo>
                    <a:pt x="33993" y="409423"/>
                  </a:lnTo>
                  <a:lnTo>
                    <a:pt x="39708" y="456663"/>
                  </a:lnTo>
                  <a:lnTo>
                    <a:pt x="42114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79316" y="55801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8333"/>
                  </a:lnTo>
                  <a:lnTo>
                    <a:pt x="102508" y="15684"/>
                  </a:lnTo>
                  <a:lnTo>
                    <a:pt x="46938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82857" y="480497"/>
              <a:ext cx="196625" cy="295726"/>
            </a:xfrm>
            <a:custGeom>
              <a:avLst/>
              <a:gdLst/>
              <a:ahLst/>
              <a:cxnLst/>
              <a:rect l="0" t="0" r="0" b="0"/>
              <a:pathLst>
                <a:path w="196625" h="295726">
                  <a:moveTo>
                    <a:pt x="196624" y="77513"/>
                  </a:moveTo>
                  <a:lnTo>
                    <a:pt x="159538" y="25978"/>
                  </a:lnTo>
                  <a:lnTo>
                    <a:pt x="121838" y="5419"/>
                  </a:lnTo>
                  <a:lnTo>
                    <a:pt x="111672" y="1374"/>
                  </a:lnTo>
                  <a:lnTo>
                    <a:pt x="91017" y="0"/>
                  </a:lnTo>
                  <a:lnTo>
                    <a:pt x="71309" y="4458"/>
                  </a:lnTo>
                  <a:lnTo>
                    <a:pt x="39593" y="26384"/>
                  </a:lnTo>
                  <a:lnTo>
                    <a:pt x="26227" y="40751"/>
                  </a:lnTo>
                  <a:lnTo>
                    <a:pt x="8115" y="81690"/>
                  </a:lnTo>
                  <a:lnTo>
                    <a:pt x="0" y="123984"/>
                  </a:lnTo>
                  <a:lnTo>
                    <a:pt x="715" y="167321"/>
                  </a:lnTo>
                  <a:lnTo>
                    <a:pt x="14675" y="224260"/>
                  </a:lnTo>
                  <a:lnTo>
                    <a:pt x="25990" y="255134"/>
                  </a:lnTo>
                  <a:lnTo>
                    <a:pt x="37339" y="271879"/>
                  </a:lnTo>
                  <a:lnTo>
                    <a:pt x="53301" y="284001"/>
                  </a:lnTo>
                  <a:lnTo>
                    <a:pt x="73264" y="292118"/>
                  </a:lnTo>
                  <a:lnTo>
                    <a:pt x="97734" y="295725"/>
                  </a:lnTo>
                  <a:lnTo>
                    <a:pt x="121088" y="291090"/>
                  </a:lnTo>
                  <a:lnTo>
                    <a:pt x="175568" y="267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91368" y="558010"/>
              <a:ext cx="222310" cy="248595"/>
            </a:xfrm>
            <a:custGeom>
              <a:avLst/>
              <a:gdLst/>
              <a:ahLst/>
              <a:cxnLst/>
              <a:rect l="0" t="0" r="0" b="0"/>
              <a:pathLst>
                <a:path w="222310" h="248595">
                  <a:moveTo>
                    <a:pt x="140797" y="52642"/>
                  </a:moveTo>
                  <a:lnTo>
                    <a:pt x="131222" y="28596"/>
                  </a:lnTo>
                  <a:lnTo>
                    <a:pt x="120554" y="14269"/>
                  </a:lnTo>
                  <a:lnTo>
                    <a:pt x="101775" y="6342"/>
                  </a:lnTo>
                  <a:lnTo>
                    <a:pt x="90216" y="4228"/>
                  </a:lnTo>
                  <a:lnTo>
                    <a:pt x="68014" y="8118"/>
                  </a:lnTo>
                  <a:lnTo>
                    <a:pt x="38903" y="23462"/>
                  </a:lnTo>
                  <a:lnTo>
                    <a:pt x="24151" y="37334"/>
                  </a:lnTo>
                  <a:lnTo>
                    <a:pt x="1232" y="84985"/>
                  </a:lnTo>
                  <a:lnTo>
                    <a:pt x="0" y="105621"/>
                  </a:lnTo>
                  <a:lnTo>
                    <a:pt x="11815" y="165207"/>
                  </a:lnTo>
                  <a:lnTo>
                    <a:pt x="22902" y="197909"/>
                  </a:lnTo>
                  <a:lnTo>
                    <a:pt x="41655" y="222936"/>
                  </a:lnTo>
                  <a:lnTo>
                    <a:pt x="59299" y="237903"/>
                  </a:lnTo>
                  <a:lnTo>
                    <a:pt x="81959" y="246115"/>
                  </a:lnTo>
                  <a:lnTo>
                    <a:pt x="106458" y="248594"/>
                  </a:lnTo>
                  <a:lnTo>
                    <a:pt x="129045" y="245797"/>
                  </a:lnTo>
                  <a:lnTo>
                    <a:pt x="161492" y="232056"/>
                  </a:lnTo>
                  <a:lnTo>
                    <a:pt x="187743" y="207577"/>
                  </a:lnTo>
                  <a:lnTo>
                    <a:pt x="209169" y="167865"/>
                  </a:lnTo>
                  <a:lnTo>
                    <a:pt x="219807" y="135525"/>
                  </a:lnTo>
                  <a:lnTo>
                    <a:pt x="222309" y="96827"/>
                  </a:lnTo>
                  <a:lnTo>
                    <a:pt x="210168" y="33476"/>
                  </a:lnTo>
                  <a:lnTo>
                    <a:pt x="197365" y="14488"/>
                  </a:lnTo>
                  <a:lnTo>
                    <a:pt x="189037" y="6149"/>
                  </a:lnTo>
                  <a:lnTo>
                    <a:pt x="179976" y="1760"/>
                  </a:lnTo>
                  <a:lnTo>
                    <a:pt x="1407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13784" y="572436"/>
              <a:ext cx="302693" cy="259316"/>
            </a:xfrm>
            <a:custGeom>
              <a:avLst/>
              <a:gdLst/>
              <a:ahLst/>
              <a:cxnLst/>
              <a:rect l="0" t="0" r="0" b="0"/>
              <a:pathLst>
                <a:path w="302693" h="259316">
                  <a:moveTo>
                    <a:pt x="134236" y="164558"/>
                  </a:moveTo>
                  <a:lnTo>
                    <a:pt x="151025" y="102278"/>
                  </a:lnTo>
                  <a:lnTo>
                    <a:pt x="153396" y="75657"/>
                  </a:lnTo>
                  <a:lnTo>
                    <a:pt x="143553" y="34362"/>
                  </a:lnTo>
                  <a:lnTo>
                    <a:pt x="129018" y="15836"/>
                  </a:lnTo>
                  <a:lnTo>
                    <a:pt x="120229" y="9258"/>
                  </a:lnTo>
                  <a:lnTo>
                    <a:pt x="97985" y="1949"/>
                  </a:lnTo>
                  <a:lnTo>
                    <a:pt x="85502" y="0"/>
                  </a:lnTo>
                  <a:lnTo>
                    <a:pt x="62274" y="4074"/>
                  </a:lnTo>
                  <a:lnTo>
                    <a:pt x="51167" y="8436"/>
                  </a:lnTo>
                  <a:lnTo>
                    <a:pt x="35705" y="22641"/>
                  </a:lnTo>
                  <a:lnTo>
                    <a:pt x="20424" y="53489"/>
                  </a:lnTo>
                  <a:lnTo>
                    <a:pt x="2309" y="113494"/>
                  </a:lnTo>
                  <a:lnTo>
                    <a:pt x="0" y="157747"/>
                  </a:lnTo>
                  <a:lnTo>
                    <a:pt x="3606" y="182588"/>
                  </a:lnTo>
                  <a:lnTo>
                    <a:pt x="12228" y="202207"/>
                  </a:lnTo>
                  <a:lnTo>
                    <a:pt x="36826" y="233866"/>
                  </a:lnTo>
                  <a:lnTo>
                    <a:pt x="56628" y="242155"/>
                  </a:lnTo>
                  <a:lnTo>
                    <a:pt x="68459" y="244366"/>
                  </a:lnTo>
                  <a:lnTo>
                    <a:pt x="90964" y="240582"/>
                  </a:lnTo>
                  <a:lnTo>
                    <a:pt x="101879" y="236298"/>
                  </a:lnTo>
                  <a:lnTo>
                    <a:pt x="120245" y="219059"/>
                  </a:lnTo>
                  <a:lnTo>
                    <a:pt x="145511" y="175454"/>
                  </a:lnTo>
                  <a:lnTo>
                    <a:pt x="157125" y="114159"/>
                  </a:lnTo>
                  <a:lnTo>
                    <a:pt x="164677" y="60522"/>
                  </a:lnTo>
                  <a:lnTo>
                    <a:pt x="174127" y="117663"/>
                  </a:lnTo>
                  <a:lnTo>
                    <a:pt x="186090" y="153783"/>
                  </a:lnTo>
                  <a:lnTo>
                    <a:pt x="224686" y="209962"/>
                  </a:lnTo>
                  <a:lnTo>
                    <a:pt x="254571" y="239861"/>
                  </a:lnTo>
                  <a:lnTo>
                    <a:pt x="286818" y="255125"/>
                  </a:lnTo>
                  <a:lnTo>
                    <a:pt x="302692" y="2593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58590" y="231626"/>
              <a:ext cx="42115" cy="579069"/>
            </a:xfrm>
            <a:custGeom>
              <a:avLst/>
              <a:gdLst/>
              <a:ahLst/>
              <a:cxnLst/>
              <a:rect l="0" t="0" r="0" b="0"/>
              <a:pathLst>
                <a:path w="42115" h="579069">
                  <a:moveTo>
                    <a:pt x="0" y="0"/>
                  </a:moveTo>
                  <a:lnTo>
                    <a:pt x="0" y="55170"/>
                  </a:lnTo>
                  <a:lnTo>
                    <a:pt x="0" y="113443"/>
                  </a:lnTo>
                  <a:lnTo>
                    <a:pt x="3120" y="164634"/>
                  </a:lnTo>
                  <a:lnTo>
                    <a:pt x="11453" y="212558"/>
                  </a:lnTo>
                  <a:lnTo>
                    <a:pt x="18212" y="266921"/>
                  </a:lnTo>
                  <a:lnTo>
                    <a:pt x="23334" y="321244"/>
                  </a:lnTo>
                  <a:lnTo>
                    <a:pt x="29141" y="370094"/>
                  </a:lnTo>
                  <a:lnTo>
                    <a:pt x="33981" y="421613"/>
                  </a:lnTo>
                  <a:lnTo>
                    <a:pt x="39704" y="473923"/>
                  </a:lnTo>
                  <a:lnTo>
                    <a:pt x="41400" y="526467"/>
                  </a:lnTo>
                  <a:lnTo>
                    <a:pt x="42114" y="579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632331" y="311289"/>
            <a:ext cx="5527462" cy="791406"/>
            <a:chOff x="3632331" y="311289"/>
            <a:chExt cx="5527462" cy="791406"/>
          </a:xfrm>
        </p:grpSpPr>
        <p:sp>
          <p:nvSpPr>
            <p:cNvPr id="14" name="Freeform 13"/>
            <p:cNvSpPr/>
            <p:nvPr/>
          </p:nvSpPr>
          <p:spPr>
            <a:xfrm>
              <a:off x="3632331" y="495987"/>
              <a:ext cx="360309" cy="177837"/>
            </a:xfrm>
            <a:custGeom>
              <a:avLst/>
              <a:gdLst/>
              <a:ahLst/>
              <a:cxnLst/>
              <a:rect l="0" t="0" r="0" b="0"/>
              <a:pathLst>
                <a:path w="360309" h="177837">
                  <a:moveTo>
                    <a:pt x="0" y="72551"/>
                  </a:moveTo>
                  <a:lnTo>
                    <a:pt x="37478" y="80885"/>
                  </a:lnTo>
                  <a:lnTo>
                    <a:pt x="94491" y="82646"/>
                  </a:lnTo>
                  <a:lnTo>
                    <a:pt x="153673" y="82994"/>
                  </a:lnTo>
                  <a:lnTo>
                    <a:pt x="210423" y="83063"/>
                  </a:lnTo>
                  <a:lnTo>
                    <a:pt x="266693" y="88666"/>
                  </a:lnTo>
                  <a:lnTo>
                    <a:pt x="322869" y="92632"/>
                  </a:lnTo>
                  <a:lnTo>
                    <a:pt x="350948" y="93174"/>
                  </a:lnTo>
                  <a:lnTo>
                    <a:pt x="357968" y="90979"/>
                  </a:lnTo>
                  <a:lnTo>
                    <a:pt x="360308" y="87176"/>
                  </a:lnTo>
                  <a:lnTo>
                    <a:pt x="359528" y="82301"/>
                  </a:lnTo>
                  <a:lnTo>
                    <a:pt x="349303" y="70646"/>
                  </a:lnTo>
                  <a:lnTo>
                    <a:pt x="289352" y="23307"/>
                  </a:lnTo>
                  <a:lnTo>
                    <a:pt x="258628" y="0"/>
                  </a:lnTo>
                  <a:lnTo>
                    <a:pt x="311320" y="29121"/>
                  </a:lnTo>
                  <a:lnTo>
                    <a:pt x="354370" y="69234"/>
                  </a:lnTo>
                  <a:lnTo>
                    <a:pt x="357909" y="77359"/>
                  </a:lnTo>
                  <a:lnTo>
                    <a:pt x="358722" y="95745"/>
                  </a:lnTo>
                  <a:lnTo>
                    <a:pt x="354962" y="103222"/>
                  </a:lnTo>
                  <a:lnTo>
                    <a:pt x="293687" y="159323"/>
                  </a:lnTo>
                  <a:lnTo>
                    <a:pt x="284270" y="1778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38201" y="379025"/>
              <a:ext cx="298016" cy="452727"/>
            </a:xfrm>
            <a:custGeom>
              <a:avLst/>
              <a:gdLst/>
              <a:ahLst/>
              <a:cxnLst/>
              <a:rect l="0" t="0" r="0" b="0"/>
              <a:pathLst>
                <a:path w="298016" h="452727">
                  <a:moveTo>
                    <a:pt x="36369" y="452726"/>
                  </a:moveTo>
                  <a:lnTo>
                    <a:pt x="36369" y="392342"/>
                  </a:lnTo>
                  <a:lnTo>
                    <a:pt x="33249" y="340858"/>
                  </a:lnTo>
                  <a:lnTo>
                    <a:pt x="28035" y="292848"/>
                  </a:lnTo>
                  <a:lnTo>
                    <a:pt x="23371" y="238458"/>
                  </a:lnTo>
                  <a:lnTo>
                    <a:pt x="14580" y="177889"/>
                  </a:lnTo>
                  <a:lnTo>
                    <a:pt x="7686" y="118609"/>
                  </a:lnTo>
                  <a:lnTo>
                    <a:pt x="5643" y="67119"/>
                  </a:lnTo>
                  <a:lnTo>
                    <a:pt x="0" y="10096"/>
                  </a:lnTo>
                  <a:lnTo>
                    <a:pt x="2764" y="12580"/>
                  </a:lnTo>
                  <a:lnTo>
                    <a:pt x="29300" y="68771"/>
                  </a:lnTo>
                  <a:lnTo>
                    <a:pt x="49938" y="125693"/>
                  </a:lnTo>
                  <a:lnTo>
                    <a:pt x="67893" y="178899"/>
                  </a:lnTo>
                  <a:lnTo>
                    <a:pt x="93159" y="232260"/>
                  </a:lnTo>
                  <a:lnTo>
                    <a:pt x="116303" y="283485"/>
                  </a:lnTo>
                  <a:lnTo>
                    <a:pt x="149031" y="340131"/>
                  </a:lnTo>
                  <a:lnTo>
                    <a:pt x="177989" y="377322"/>
                  </a:lnTo>
                  <a:lnTo>
                    <a:pt x="196407" y="389187"/>
                  </a:lnTo>
                  <a:lnTo>
                    <a:pt x="219411" y="392121"/>
                  </a:lnTo>
                  <a:lnTo>
                    <a:pt x="232097" y="391266"/>
                  </a:lnTo>
                  <a:lnTo>
                    <a:pt x="252431" y="380957"/>
                  </a:lnTo>
                  <a:lnTo>
                    <a:pt x="268097" y="364676"/>
                  </a:lnTo>
                  <a:lnTo>
                    <a:pt x="283493" y="333440"/>
                  </a:lnTo>
                  <a:lnTo>
                    <a:pt x="294294" y="287011"/>
                  </a:lnTo>
                  <a:lnTo>
                    <a:pt x="298015" y="230490"/>
                  </a:lnTo>
                  <a:lnTo>
                    <a:pt x="297947" y="175008"/>
                  </a:lnTo>
                  <a:lnTo>
                    <a:pt x="292208" y="116975"/>
                  </a:lnTo>
                  <a:lnTo>
                    <a:pt x="286556" y="54259"/>
                  </a:lnTo>
                  <a:lnTo>
                    <a:pt x="2785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86486" y="565779"/>
              <a:ext cx="141604" cy="244916"/>
            </a:xfrm>
            <a:custGeom>
              <a:avLst/>
              <a:gdLst/>
              <a:ahLst/>
              <a:cxnLst/>
              <a:rect l="0" t="0" r="0" b="0"/>
              <a:pathLst>
                <a:path w="141604" h="244916">
                  <a:moveTo>
                    <a:pt x="24996" y="129101"/>
                  </a:moveTo>
                  <a:lnTo>
                    <a:pt x="42976" y="113460"/>
                  </a:lnTo>
                  <a:lnTo>
                    <a:pt x="99349" y="90664"/>
                  </a:lnTo>
                  <a:lnTo>
                    <a:pt x="120043" y="83552"/>
                  </a:lnTo>
                  <a:lnTo>
                    <a:pt x="134699" y="70253"/>
                  </a:lnTo>
                  <a:lnTo>
                    <a:pt x="140246" y="61793"/>
                  </a:lnTo>
                  <a:lnTo>
                    <a:pt x="141603" y="52644"/>
                  </a:lnTo>
                  <a:lnTo>
                    <a:pt x="136872" y="33119"/>
                  </a:lnTo>
                  <a:lnTo>
                    <a:pt x="123852" y="18982"/>
                  </a:lnTo>
                  <a:lnTo>
                    <a:pt x="86896" y="375"/>
                  </a:lnTo>
                  <a:lnTo>
                    <a:pt x="76791" y="0"/>
                  </a:lnTo>
                  <a:lnTo>
                    <a:pt x="56205" y="5822"/>
                  </a:lnTo>
                  <a:lnTo>
                    <a:pt x="30473" y="22254"/>
                  </a:lnTo>
                  <a:lnTo>
                    <a:pt x="18461" y="38330"/>
                  </a:lnTo>
                  <a:lnTo>
                    <a:pt x="1218" y="82835"/>
                  </a:lnTo>
                  <a:lnTo>
                    <a:pt x="0" y="106199"/>
                  </a:lnTo>
                  <a:lnTo>
                    <a:pt x="8750" y="149794"/>
                  </a:lnTo>
                  <a:lnTo>
                    <a:pt x="23951" y="176047"/>
                  </a:lnTo>
                  <a:lnTo>
                    <a:pt x="63816" y="220156"/>
                  </a:lnTo>
                  <a:lnTo>
                    <a:pt x="90310" y="235759"/>
                  </a:lnTo>
                  <a:lnTo>
                    <a:pt x="140809" y="2449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88908" y="587844"/>
              <a:ext cx="138607" cy="226017"/>
            </a:xfrm>
            <a:custGeom>
              <a:avLst/>
              <a:gdLst/>
              <a:ahLst/>
              <a:cxnLst/>
              <a:rect l="0" t="0" r="0" b="0"/>
              <a:pathLst>
                <a:path w="138607" h="226017">
                  <a:moveTo>
                    <a:pt x="1558" y="149150"/>
                  </a:moveTo>
                  <a:lnTo>
                    <a:pt x="55433" y="130022"/>
                  </a:lnTo>
                  <a:lnTo>
                    <a:pt x="116310" y="91382"/>
                  </a:lnTo>
                  <a:lnTo>
                    <a:pt x="132888" y="73173"/>
                  </a:lnTo>
                  <a:lnTo>
                    <a:pt x="137074" y="63403"/>
                  </a:lnTo>
                  <a:lnTo>
                    <a:pt x="138606" y="43190"/>
                  </a:lnTo>
                  <a:lnTo>
                    <a:pt x="132269" y="25628"/>
                  </a:lnTo>
                  <a:lnTo>
                    <a:pt x="127303" y="17669"/>
                  </a:lnTo>
                  <a:lnTo>
                    <a:pt x="112427" y="5706"/>
                  </a:lnTo>
                  <a:lnTo>
                    <a:pt x="103546" y="879"/>
                  </a:lnTo>
                  <a:lnTo>
                    <a:pt x="94117" y="0"/>
                  </a:lnTo>
                  <a:lnTo>
                    <a:pt x="43383" y="15790"/>
                  </a:lnTo>
                  <a:lnTo>
                    <a:pt x="28725" y="29048"/>
                  </a:lnTo>
                  <a:lnTo>
                    <a:pt x="4195" y="71744"/>
                  </a:lnTo>
                  <a:lnTo>
                    <a:pt x="0" y="94860"/>
                  </a:lnTo>
                  <a:lnTo>
                    <a:pt x="6839" y="149475"/>
                  </a:lnTo>
                  <a:lnTo>
                    <a:pt x="15994" y="173081"/>
                  </a:lnTo>
                  <a:lnTo>
                    <a:pt x="29031" y="191372"/>
                  </a:lnTo>
                  <a:lnTo>
                    <a:pt x="56102" y="213653"/>
                  </a:lnTo>
                  <a:lnTo>
                    <a:pt x="76103" y="223832"/>
                  </a:lnTo>
                  <a:lnTo>
                    <a:pt x="96690" y="226016"/>
                  </a:lnTo>
                  <a:lnTo>
                    <a:pt x="138428" y="2228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04402" y="359885"/>
              <a:ext cx="144034" cy="454529"/>
            </a:xfrm>
            <a:custGeom>
              <a:avLst/>
              <a:gdLst/>
              <a:ahLst/>
              <a:cxnLst/>
              <a:rect l="0" t="0" r="0" b="0"/>
              <a:pathLst>
                <a:path w="144034" h="454529">
                  <a:moveTo>
                    <a:pt x="112448" y="356052"/>
                  </a:moveTo>
                  <a:lnTo>
                    <a:pt x="97875" y="313361"/>
                  </a:lnTo>
                  <a:lnTo>
                    <a:pt x="92204" y="303025"/>
                  </a:lnTo>
                  <a:lnTo>
                    <a:pt x="83744" y="296134"/>
                  </a:lnTo>
                  <a:lnTo>
                    <a:pt x="61866" y="288478"/>
                  </a:lnTo>
                  <a:lnTo>
                    <a:pt x="39664" y="291314"/>
                  </a:lnTo>
                  <a:lnTo>
                    <a:pt x="28830" y="295346"/>
                  </a:lnTo>
                  <a:lnTo>
                    <a:pt x="20438" y="302713"/>
                  </a:lnTo>
                  <a:lnTo>
                    <a:pt x="7993" y="323377"/>
                  </a:lnTo>
                  <a:lnTo>
                    <a:pt x="0" y="361319"/>
                  </a:lnTo>
                  <a:lnTo>
                    <a:pt x="3221" y="402196"/>
                  </a:lnTo>
                  <a:lnTo>
                    <a:pt x="17173" y="438355"/>
                  </a:lnTo>
                  <a:lnTo>
                    <a:pt x="25534" y="446016"/>
                  </a:lnTo>
                  <a:lnTo>
                    <a:pt x="47303" y="454528"/>
                  </a:lnTo>
                  <a:lnTo>
                    <a:pt x="57320" y="454458"/>
                  </a:lnTo>
                  <a:lnTo>
                    <a:pt x="74688" y="448141"/>
                  </a:lnTo>
                  <a:lnTo>
                    <a:pt x="87087" y="434415"/>
                  </a:lnTo>
                  <a:lnTo>
                    <a:pt x="104578" y="391419"/>
                  </a:lnTo>
                  <a:lnTo>
                    <a:pt x="112063" y="331799"/>
                  </a:lnTo>
                  <a:lnTo>
                    <a:pt x="120474" y="277562"/>
                  </a:lnTo>
                  <a:lnTo>
                    <a:pt x="119115" y="234530"/>
                  </a:lnTo>
                  <a:lnTo>
                    <a:pt x="113765" y="171781"/>
                  </a:lnTo>
                  <a:lnTo>
                    <a:pt x="107249" y="112330"/>
                  </a:lnTo>
                  <a:lnTo>
                    <a:pt x="97909" y="55851"/>
                  </a:lnTo>
                  <a:lnTo>
                    <a:pt x="87733" y="7661"/>
                  </a:lnTo>
                  <a:lnTo>
                    <a:pt x="84273" y="959"/>
                  </a:lnTo>
                  <a:lnTo>
                    <a:pt x="80796" y="0"/>
                  </a:lnTo>
                  <a:lnTo>
                    <a:pt x="77309" y="2871"/>
                  </a:lnTo>
                  <a:lnTo>
                    <a:pt x="72400" y="34857"/>
                  </a:lnTo>
                  <a:lnTo>
                    <a:pt x="70946" y="86968"/>
                  </a:lnTo>
                  <a:lnTo>
                    <a:pt x="76104" y="146862"/>
                  </a:lnTo>
                  <a:lnTo>
                    <a:pt x="85041" y="209062"/>
                  </a:lnTo>
                  <a:lnTo>
                    <a:pt x="95098" y="266356"/>
                  </a:lnTo>
                  <a:lnTo>
                    <a:pt x="105488" y="320377"/>
                  </a:lnTo>
                  <a:lnTo>
                    <a:pt x="126714" y="371882"/>
                  </a:lnTo>
                  <a:lnTo>
                    <a:pt x="144033" y="3981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48435" y="586449"/>
              <a:ext cx="180508" cy="210829"/>
            </a:xfrm>
            <a:custGeom>
              <a:avLst/>
              <a:gdLst/>
              <a:ahLst/>
              <a:cxnLst/>
              <a:rect l="0" t="0" r="0" b="0"/>
              <a:pathLst>
                <a:path w="180508" h="210829">
                  <a:moveTo>
                    <a:pt x="0" y="108431"/>
                  </a:moveTo>
                  <a:lnTo>
                    <a:pt x="11178" y="97253"/>
                  </a:lnTo>
                  <a:lnTo>
                    <a:pt x="19151" y="95130"/>
                  </a:lnTo>
                  <a:lnTo>
                    <a:pt x="78807" y="97307"/>
                  </a:lnTo>
                  <a:lnTo>
                    <a:pt x="132506" y="96615"/>
                  </a:lnTo>
                  <a:lnTo>
                    <a:pt x="155988" y="92261"/>
                  </a:lnTo>
                  <a:lnTo>
                    <a:pt x="164823" y="87123"/>
                  </a:lnTo>
                  <a:lnTo>
                    <a:pt x="177760" y="72055"/>
                  </a:lnTo>
                  <a:lnTo>
                    <a:pt x="180507" y="63123"/>
                  </a:lnTo>
                  <a:lnTo>
                    <a:pt x="180441" y="43841"/>
                  </a:lnTo>
                  <a:lnTo>
                    <a:pt x="170273" y="26692"/>
                  </a:lnTo>
                  <a:lnTo>
                    <a:pt x="154056" y="12441"/>
                  </a:lnTo>
                  <a:lnTo>
                    <a:pt x="135150" y="2208"/>
                  </a:lnTo>
                  <a:lnTo>
                    <a:pt x="115049" y="0"/>
                  </a:lnTo>
                  <a:lnTo>
                    <a:pt x="95586" y="4088"/>
                  </a:lnTo>
                  <a:lnTo>
                    <a:pt x="64028" y="25776"/>
                  </a:lnTo>
                  <a:lnTo>
                    <a:pt x="50684" y="40110"/>
                  </a:lnTo>
                  <a:lnTo>
                    <a:pt x="40854" y="58179"/>
                  </a:lnTo>
                  <a:lnTo>
                    <a:pt x="34331" y="93672"/>
                  </a:lnTo>
                  <a:lnTo>
                    <a:pt x="37988" y="128235"/>
                  </a:lnTo>
                  <a:lnTo>
                    <a:pt x="52070" y="160702"/>
                  </a:lnTo>
                  <a:lnTo>
                    <a:pt x="71060" y="186960"/>
                  </a:lnTo>
                  <a:lnTo>
                    <a:pt x="97094" y="203969"/>
                  </a:lnTo>
                  <a:lnTo>
                    <a:pt x="132624" y="210828"/>
                  </a:lnTo>
                  <a:lnTo>
                    <a:pt x="178984" y="2031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82394" y="311289"/>
              <a:ext cx="155596" cy="499449"/>
            </a:xfrm>
            <a:custGeom>
              <a:avLst/>
              <a:gdLst/>
              <a:ahLst/>
              <a:cxnLst/>
              <a:rect l="0" t="0" r="0" b="0"/>
              <a:pathLst>
                <a:path w="155596" h="499449">
                  <a:moveTo>
                    <a:pt x="113481" y="415177"/>
                  </a:moveTo>
                  <a:lnTo>
                    <a:pt x="110362" y="372485"/>
                  </a:lnTo>
                  <a:lnTo>
                    <a:pt x="103906" y="352919"/>
                  </a:lnTo>
                  <a:lnTo>
                    <a:pt x="93238" y="336424"/>
                  </a:lnTo>
                  <a:lnTo>
                    <a:pt x="84778" y="332259"/>
                  </a:lnTo>
                  <a:lnTo>
                    <a:pt x="62900" y="330751"/>
                  </a:lnTo>
                  <a:lnTo>
                    <a:pt x="43817" y="337100"/>
                  </a:lnTo>
                  <a:lnTo>
                    <a:pt x="35453" y="342069"/>
                  </a:lnTo>
                  <a:lnTo>
                    <a:pt x="23040" y="356948"/>
                  </a:lnTo>
                  <a:lnTo>
                    <a:pt x="5539" y="395096"/>
                  </a:lnTo>
                  <a:lnTo>
                    <a:pt x="0" y="431584"/>
                  </a:lnTo>
                  <a:lnTo>
                    <a:pt x="4943" y="455224"/>
                  </a:lnTo>
                  <a:lnTo>
                    <a:pt x="20880" y="485144"/>
                  </a:lnTo>
                  <a:lnTo>
                    <a:pt x="27181" y="493407"/>
                  </a:lnTo>
                  <a:lnTo>
                    <a:pt x="36061" y="497746"/>
                  </a:lnTo>
                  <a:lnTo>
                    <a:pt x="58405" y="499448"/>
                  </a:lnTo>
                  <a:lnTo>
                    <a:pt x="91703" y="488239"/>
                  </a:lnTo>
                  <a:lnTo>
                    <a:pt x="106922" y="473385"/>
                  </a:lnTo>
                  <a:lnTo>
                    <a:pt x="137401" y="414307"/>
                  </a:lnTo>
                  <a:lnTo>
                    <a:pt x="149684" y="359157"/>
                  </a:lnTo>
                  <a:lnTo>
                    <a:pt x="153844" y="298363"/>
                  </a:lnTo>
                  <a:lnTo>
                    <a:pt x="155076" y="235896"/>
                  </a:lnTo>
                  <a:lnTo>
                    <a:pt x="155442" y="172934"/>
                  </a:lnTo>
                  <a:lnTo>
                    <a:pt x="154380" y="113334"/>
                  </a:lnTo>
                  <a:lnTo>
                    <a:pt x="144134" y="56856"/>
                  </a:lnTo>
                  <a:lnTo>
                    <a:pt x="130845" y="6576"/>
                  </a:lnTo>
                  <a:lnTo>
                    <a:pt x="125057" y="1226"/>
                  </a:lnTo>
                  <a:lnTo>
                    <a:pt x="117689" y="0"/>
                  </a:lnTo>
                  <a:lnTo>
                    <a:pt x="109267" y="1522"/>
                  </a:lnTo>
                  <a:lnTo>
                    <a:pt x="103653" y="7216"/>
                  </a:lnTo>
                  <a:lnTo>
                    <a:pt x="97415" y="26020"/>
                  </a:lnTo>
                  <a:lnTo>
                    <a:pt x="93903" y="74093"/>
                  </a:lnTo>
                  <a:lnTo>
                    <a:pt x="92863" y="127202"/>
                  </a:lnTo>
                  <a:lnTo>
                    <a:pt x="98143" y="185571"/>
                  </a:lnTo>
                  <a:lnTo>
                    <a:pt x="107117" y="241731"/>
                  </a:lnTo>
                  <a:lnTo>
                    <a:pt x="117185" y="301004"/>
                  </a:lnTo>
                  <a:lnTo>
                    <a:pt x="127577" y="351842"/>
                  </a:lnTo>
                  <a:lnTo>
                    <a:pt x="145074" y="410649"/>
                  </a:lnTo>
                  <a:lnTo>
                    <a:pt x="155595" y="436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49576" y="368497"/>
              <a:ext cx="30611" cy="442198"/>
            </a:xfrm>
            <a:custGeom>
              <a:avLst/>
              <a:gdLst/>
              <a:ahLst/>
              <a:cxnLst/>
              <a:rect l="0" t="0" r="0" b="0"/>
              <a:pathLst>
                <a:path w="30611" h="442198">
                  <a:moveTo>
                    <a:pt x="9553" y="0"/>
                  </a:moveTo>
                  <a:lnTo>
                    <a:pt x="2317" y="28726"/>
                  </a:lnTo>
                  <a:lnTo>
                    <a:pt x="0" y="80261"/>
                  </a:lnTo>
                  <a:lnTo>
                    <a:pt x="483" y="142194"/>
                  </a:lnTo>
                  <a:lnTo>
                    <a:pt x="7415" y="200053"/>
                  </a:lnTo>
                  <a:lnTo>
                    <a:pt x="14720" y="250607"/>
                  </a:lnTo>
                  <a:lnTo>
                    <a:pt x="18493" y="300421"/>
                  </a:lnTo>
                  <a:lnTo>
                    <a:pt x="25200" y="354046"/>
                  </a:lnTo>
                  <a:lnTo>
                    <a:pt x="29541" y="412653"/>
                  </a:lnTo>
                  <a:lnTo>
                    <a:pt x="3061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22259" y="494839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8539" y="0"/>
                  </a:lnTo>
                  <a:lnTo>
                    <a:pt x="138003" y="0"/>
                  </a:lnTo>
                  <a:lnTo>
                    <a:pt x="87033" y="5589"/>
                  </a:lnTo>
                  <a:lnTo>
                    <a:pt x="34886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16080" y="617928"/>
              <a:ext cx="203348" cy="206430"/>
            </a:xfrm>
            <a:custGeom>
              <a:avLst/>
              <a:gdLst/>
              <a:ahLst/>
              <a:cxnLst/>
              <a:rect l="0" t="0" r="0" b="0"/>
              <a:pathLst>
                <a:path w="203348" h="206430">
                  <a:moveTo>
                    <a:pt x="79920" y="24310"/>
                  </a:moveTo>
                  <a:lnTo>
                    <a:pt x="48638" y="33885"/>
                  </a:lnTo>
                  <a:lnTo>
                    <a:pt x="24898" y="51843"/>
                  </a:lnTo>
                  <a:lnTo>
                    <a:pt x="10232" y="69302"/>
                  </a:lnTo>
                  <a:lnTo>
                    <a:pt x="2154" y="91880"/>
                  </a:lnTo>
                  <a:lnTo>
                    <a:pt x="0" y="104451"/>
                  </a:lnTo>
                  <a:lnTo>
                    <a:pt x="3845" y="124659"/>
                  </a:lnTo>
                  <a:lnTo>
                    <a:pt x="25378" y="162285"/>
                  </a:lnTo>
                  <a:lnTo>
                    <a:pt x="50891" y="187504"/>
                  </a:lnTo>
                  <a:lnTo>
                    <a:pt x="80677" y="204205"/>
                  </a:lnTo>
                  <a:lnTo>
                    <a:pt x="104433" y="206429"/>
                  </a:lnTo>
                  <a:lnTo>
                    <a:pt x="129419" y="202348"/>
                  </a:lnTo>
                  <a:lnTo>
                    <a:pt x="162047" y="186896"/>
                  </a:lnTo>
                  <a:lnTo>
                    <a:pt x="179202" y="174169"/>
                  </a:lnTo>
                  <a:lnTo>
                    <a:pt x="196424" y="148261"/>
                  </a:lnTo>
                  <a:lnTo>
                    <a:pt x="203347" y="107180"/>
                  </a:lnTo>
                  <a:lnTo>
                    <a:pt x="198727" y="81028"/>
                  </a:lnTo>
                  <a:lnTo>
                    <a:pt x="182972" y="49694"/>
                  </a:lnTo>
                  <a:lnTo>
                    <a:pt x="160367" y="25592"/>
                  </a:lnTo>
                  <a:lnTo>
                    <a:pt x="140241" y="12012"/>
                  </a:lnTo>
                  <a:lnTo>
                    <a:pt x="115698" y="2076"/>
                  </a:lnTo>
                  <a:lnTo>
                    <a:pt x="95431" y="0"/>
                  </a:lnTo>
                  <a:lnTo>
                    <a:pt x="69391" y="3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85554" y="591144"/>
              <a:ext cx="169363" cy="511551"/>
            </a:xfrm>
            <a:custGeom>
              <a:avLst/>
              <a:gdLst/>
              <a:ahLst/>
              <a:cxnLst/>
              <a:rect l="0" t="0" r="0" b="0"/>
              <a:pathLst>
                <a:path w="169363" h="511551">
                  <a:moveTo>
                    <a:pt x="0" y="103736"/>
                  </a:moveTo>
                  <a:lnTo>
                    <a:pt x="3120" y="152667"/>
                  </a:lnTo>
                  <a:lnTo>
                    <a:pt x="8333" y="203632"/>
                  </a:lnTo>
                  <a:lnTo>
                    <a:pt x="15684" y="266968"/>
                  </a:lnTo>
                  <a:lnTo>
                    <a:pt x="21165" y="324020"/>
                  </a:lnTo>
                  <a:lnTo>
                    <a:pt x="29148" y="379186"/>
                  </a:lnTo>
                  <a:lnTo>
                    <a:pt x="37753" y="431926"/>
                  </a:lnTo>
                  <a:lnTo>
                    <a:pt x="41253" y="492261"/>
                  </a:lnTo>
                  <a:lnTo>
                    <a:pt x="41732" y="511550"/>
                  </a:lnTo>
                  <a:lnTo>
                    <a:pt x="40832" y="496101"/>
                  </a:lnTo>
                  <a:lnTo>
                    <a:pt x="33759" y="445839"/>
                  </a:lnTo>
                  <a:lnTo>
                    <a:pt x="26426" y="391111"/>
                  </a:lnTo>
                  <a:lnTo>
                    <a:pt x="20948" y="335760"/>
                  </a:lnTo>
                  <a:lnTo>
                    <a:pt x="14136" y="280889"/>
                  </a:lnTo>
                  <a:lnTo>
                    <a:pt x="11597" y="225896"/>
                  </a:lnTo>
                  <a:lnTo>
                    <a:pt x="10845" y="166838"/>
                  </a:lnTo>
                  <a:lnTo>
                    <a:pt x="10622" y="112944"/>
                  </a:lnTo>
                  <a:lnTo>
                    <a:pt x="13666" y="55339"/>
                  </a:lnTo>
                  <a:lnTo>
                    <a:pt x="25106" y="20766"/>
                  </a:lnTo>
                  <a:lnTo>
                    <a:pt x="30776" y="9818"/>
                  </a:lnTo>
                  <a:lnTo>
                    <a:pt x="38064" y="3690"/>
                  </a:lnTo>
                  <a:lnTo>
                    <a:pt x="46434" y="774"/>
                  </a:lnTo>
                  <a:lnTo>
                    <a:pt x="55522" y="0"/>
                  </a:lnTo>
                  <a:lnTo>
                    <a:pt x="74979" y="5379"/>
                  </a:lnTo>
                  <a:lnTo>
                    <a:pt x="105664" y="24680"/>
                  </a:lnTo>
                  <a:lnTo>
                    <a:pt x="149572" y="72832"/>
                  </a:lnTo>
                  <a:lnTo>
                    <a:pt x="164353" y="93511"/>
                  </a:lnTo>
                  <a:lnTo>
                    <a:pt x="169362" y="114399"/>
                  </a:lnTo>
                  <a:lnTo>
                    <a:pt x="163046" y="156405"/>
                  </a:lnTo>
                  <a:lnTo>
                    <a:pt x="150844" y="174328"/>
                  </a:lnTo>
                  <a:lnTo>
                    <a:pt x="133722" y="188923"/>
                  </a:lnTo>
                  <a:lnTo>
                    <a:pt x="114414" y="199309"/>
                  </a:lnTo>
                  <a:lnTo>
                    <a:pt x="52643" y="2090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01967" y="591422"/>
              <a:ext cx="141557" cy="220854"/>
            </a:xfrm>
            <a:custGeom>
              <a:avLst/>
              <a:gdLst/>
              <a:ahLst/>
              <a:cxnLst/>
              <a:rect l="0" t="0" r="0" b="0"/>
              <a:pathLst>
                <a:path w="141557" h="220854">
                  <a:moveTo>
                    <a:pt x="36271" y="82401"/>
                  </a:moveTo>
                  <a:lnTo>
                    <a:pt x="30205" y="114853"/>
                  </a:lnTo>
                  <a:lnTo>
                    <a:pt x="40830" y="177922"/>
                  </a:lnTo>
                  <a:lnTo>
                    <a:pt x="51686" y="220853"/>
                  </a:lnTo>
                  <a:lnTo>
                    <a:pt x="51227" y="220326"/>
                  </a:lnTo>
                  <a:lnTo>
                    <a:pt x="32404" y="165459"/>
                  </a:lnTo>
                  <a:lnTo>
                    <a:pt x="15167" y="105499"/>
                  </a:lnTo>
                  <a:lnTo>
                    <a:pt x="0" y="51085"/>
                  </a:lnTo>
                  <a:lnTo>
                    <a:pt x="1823" y="29878"/>
                  </a:lnTo>
                  <a:lnTo>
                    <a:pt x="6287" y="21650"/>
                  </a:lnTo>
                  <a:lnTo>
                    <a:pt x="20605" y="9387"/>
                  </a:lnTo>
                  <a:lnTo>
                    <a:pt x="41787" y="3157"/>
                  </a:lnTo>
                  <a:lnTo>
                    <a:pt x="104848" y="0"/>
                  </a:lnTo>
                  <a:lnTo>
                    <a:pt x="141556" y="87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67410" y="621181"/>
              <a:ext cx="134312" cy="168383"/>
            </a:xfrm>
            <a:custGeom>
              <a:avLst/>
              <a:gdLst/>
              <a:ahLst/>
              <a:cxnLst/>
              <a:rect l="0" t="0" r="0" b="0"/>
              <a:pathLst>
                <a:path w="134312" h="168383">
                  <a:moveTo>
                    <a:pt x="91927" y="10528"/>
                  </a:moveTo>
                  <a:lnTo>
                    <a:pt x="75159" y="4939"/>
                  </a:lnTo>
                  <a:lnTo>
                    <a:pt x="57568" y="8434"/>
                  </a:lnTo>
                  <a:lnTo>
                    <a:pt x="31054" y="23556"/>
                  </a:lnTo>
                  <a:lnTo>
                    <a:pt x="16909" y="37375"/>
                  </a:lnTo>
                  <a:lnTo>
                    <a:pt x="6723" y="55216"/>
                  </a:lnTo>
                  <a:lnTo>
                    <a:pt x="0" y="96169"/>
                  </a:lnTo>
                  <a:lnTo>
                    <a:pt x="7787" y="122290"/>
                  </a:lnTo>
                  <a:lnTo>
                    <a:pt x="22946" y="144428"/>
                  </a:lnTo>
                  <a:lnTo>
                    <a:pt x="41381" y="162066"/>
                  </a:lnTo>
                  <a:lnTo>
                    <a:pt x="51211" y="166536"/>
                  </a:lnTo>
                  <a:lnTo>
                    <a:pt x="71491" y="168382"/>
                  </a:lnTo>
                  <a:lnTo>
                    <a:pt x="102639" y="157256"/>
                  </a:lnTo>
                  <a:lnTo>
                    <a:pt x="120475" y="139301"/>
                  </a:lnTo>
                  <a:lnTo>
                    <a:pt x="128506" y="127963"/>
                  </a:lnTo>
                  <a:lnTo>
                    <a:pt x="134311" y="102886"/>
                  </a:lnTo>
                  <a:lnTo>
                    <a:pt x="128505" y="54248"/>
                  </a:lnTo>
                  <a:lnTo>
                    <a:pt x="113813" y="21533"/>
                  </a:lnTo>
                  <a:lnTo>
                    <a:pt x="105348" y="14355"/>
                  </a:lnTo>
                  <a:lnTo>
                    <a:pt x="83464" y="6380"/>
                  </a:lnTo>
                  <a:lnTo>
                    <a:pt x="392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50196" y="367408"/>
              <a:ext cx="172354" cy="422827"/>
            </a:xfrm>
            <a:custGeom>
              <a:avLst/>
              <a:gdLst/>
              <a:ahLst/>
              <a:cxnLst/>
              <a:rect l="0" t="0" r="0" b="0"/>
              <a:pathLst>
                <a:path w="172354" h="422827">
                  <a:moveTo>
                    <a:pt x="130239" y="338001"/>
                  </a:moveTo>
                  <a:lnTo>
                    <a:pt x="103875" y="278060"/>
                  </a:lnTo>
                  <a:lnTo>
                    <a:pt x="90836" y="260278"/>
                  </a:lnTo>
                  <a:lnTo>
                    <a:pt x="64751" y="242702"/>
                  </a:lnTo>
                  <a:lnTo>
                    <a:pt x="54995" y="241713"/>
                  </a:lnTo>
                  <a:lnTo>
                    <a:pt x="34796" y="246853"/>
                  </a:lnTo>
                  <a:lnTo>
                    <a:pt x="26836" y="253839"/>
                  </a:lnTo>
                  <a:lnTo>
                    <a:pt x="5655" y="295553"/>
                  </a:lnTo>
                  <a:lnTo>
                    <a:pt x="0" y="316796"/>
                  </a:lnTo>
                  <a:lnTo>
                    <a:pt x="5900" y="359029"/>
                  </a:lnTo>
                  <a:lnTo>
                    <a:pt x="12976" y="378932"/>
                  </a:lnTo>
                  <a:lnTo>
                    <a:pt x="31284" y="403291"/>
                  </a:lnTo>
                  <a:lnTo>
                    <a:pt x="48824" y="418101"/>
                  </a:lnTo>
                  <a:lnTo>
                    <a:pt x="58415" y="421817"/>
                  </a:lnTo>
                  <a:lnTo>
                    <a:pt x="78430" y="422826"/>
                  </a:lnTo>
                  <a:lnTo>
                    <a:pt x="95905" y="416255"/>
                  </a:lnTo>
                  <a:lnTo>
                    <a:pt x="103840" y="411227"/>
                  </a:lnTo>
                  <a:lnTo>
                    <a:pt x="126187" y="381794"/>
                  </a:lnTo>
                  <a:lnTo>
                    <a:pt x="146293" y="328757"/>
                  </a:lnTo>
                  <a:lnTo>
                    <a:pt x="156702" y="278980"/>
                  </a:lnTo>
                  <a:lnTo>
                    <a:pt x="160307" y="220298"/>
                  </a:lnTo>
                  <a:lnTo>
                    <a:pt x="161375" y="159626"/>
                  </a:lnTo>
                  <a:lnTo>
                    <a:pt x="160522" y="106425"/>
                  </a:lnTo>
                  <a:lnTo>
                    <a:pt x="150345" y="52702"/>
                  </a:lnTo>
                  <a:lnTo>
                    <a:pt x="137070" y="2965"/>
                  </a:lnTo>
                  <a:lnTo>
                    <a:pt x="133623" y="0"/>
                  </a:lnTo>
                  <a:lnTo>
                    <a:pt x="130156" y="2703"/>
                  </a:lnTo>
                  <a:lnTo>
                    <a:pt x="126674" y="9184"/>
                  </a:lnTo>
                  <a:lnTo>
                    <a:pt x="120628" y="69370"/>
                  </a:lnTo>
                  <a:lnTo>
                    <a:pt x="119982" y="118416"/>
                  </a:lnTo>
                  <a:lnTo>
                    <a:pt x="122911" y="173113"/>
                  </a:lnTo>
                  <a:lnTo>
                    <a:pt x="128068" y="230654"/>
                  </a:lnTo>
                  <a:lnTo>
                    <a:pt x="132715" y="281628"/>
                  </a:lnTo>
                  <a:lnTo>
                    <a:pt x="144621" y="323247"/>
                  </a:lnTo>
                  <a:lnTo>
                    <a:pt x="172353" y="380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87179" y="568538"/>
              <a:ext cx="129412" cy="210621"/>
            </a:xfrm>
            <a:custGeom>
              <a:avLst/>
              <a:gdLst/>
              <a:ahLst/>
              <a:cxnLst/>
              <a:rect l="0" t="0" r="0" b="0"/>
              <a:pathLst>
                <a:path w="129412" h="210621">
                  <a:moveTo>
                    <a:pt x="9070" y="0"/>
                  </a:moveTo>
                  <a:lnTo>
                    <a:pt x="4" y="58617"/>
                  </a:lnTo>
                  <a:lnTo>
                    <a:pt x="0" y="113961"/>
                  </a:lnTo>
                  <a:lnTo>
                    <a:pt x="10051" y="173766"/>
                  </a:lnTo>
                  <a:lnTo>
                    <a:pt x="13233" y="186034"/>
                  </a:lnTo>
                  <a:lnTo>
                    <a:pt x="18864" y="195383"/>
                  </a:lnTo>
                  <a:lnTo>
                    <a:pt x="34480" y="208890"/>
                  </a:lnTo>
                  <a:lnTo>
                    <a:pt x="43557" y="210620"/>
                  </a:lnTo>
                  <a:lnTo>
                    <a:pt x="63002" y="206303"/>
                  </a:lnTo>
                  <a:lnTo>
                    <a:pt x="88090" y="190719"/>
                  </a:lnTo>
                  <a:lnTo>
                    <a:pt x="99952" y="174841"/>
                  </a:lnTo>
                  <a:lnTo>
                    <a:pt x="124543" y="112331"/>
                  </a:lnTo>
                  <a:lnTo>
                    <a:pt x="129411" y="86190"/>
                  </a:lnTo>
                  <a:lnTo>
                    <a:pt x="120121" y="22933"/>
                  </a:lnTo>
                  <a:lnTo>
                    <a:pt x="1143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99362" y="567827"/>
              <a:ext cx="123271" cy="182774"/>
            </a:xfrm>
            <a:custGeom>
              <a:avLst/>
              <a:gdLst/>
              <a:ahLst/>
              <a:cxnLst/>
              <a:rect l="0" t="0" r="0" b="0"/>
              <a:pathLst>
                <a:path w="123271" h="182774">
                  <a:moveTo>
                    <a:pt x="112741" y="42825"/>
                  </a:moveTo>
                  <a:lnTo>
                    <a:pt x="94761" y="18779"/>
                  </a:lnTo>
                  <a:lnTo>
                    <a:pt x="77844" y="4452"/>
                  </a:lnTo>
                  <a:lnTo>
                    <a:pt x="68420" y="865"/>
                  </a:lnTo>
                  <a:lnTo>
                    <a:pt x="48589" y="0"/>
                  </a:lnTo>
                  <a:lnTo>
                    <a:pt x="31197" y="6634"/>
                  </a:lnTo>
                  <a:lnTo>
                    <a:pt x="23284" y="11679"/>
                  </a:lnTo>
                  <a:lnTo>
                    <a:pt x="11371" y="26643"/>
                  </a:lnTo>
                  <a:lnTo>
                    <a:pt x="3348" y="46162"/>
                  </a:lnTo>
                  <a:lnTo>
                    <a:pt x="0" y="82288"/>
                  </a:lnTo>
                  <a:lnTo>
                    <a:pt x="11833" y="137233"/>
                  </a:lnTo>
                  <a:lnTo>
                    <a:pt x="27340" y="163475"/>
                  </a:lnTo>
                  <a:lnTo>
                    <a:pt x="43200" y="175606"/>
                  </a:lnTo>
                  <a:lnTo>
                    <a:pt x="52342" y="180479"/>
                  </a:lnTo>
                  <a:lnTo>
                    <a:pt x="71859" y="182773"/>
                  </a:lnTo>
                  <a:lnTo>
                    <a:pt x="99458" y="177488"/>
                  </a:lnTo>
                  <a:lnTo>
                    <a:pt x="123270" y="169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75274" y="578665"/>
              <a:ext cx="136872" cy="192936"/>
            </a:xfrm>
            <a:custGeom>
              <a:avLst/>
              <a:gdLst/>
              <a:ahLst/>
              <a:cxnLst/>
              <a:rect l="0" t="0" r="0" b="0"/>
              <a:pathLst>
                <a:path w="136872" h="192936">
                  <a:moveTo>
                    <a:pt x="0" y="95158"/>
                  </a:moveTo>
                  <a:lnTo>
                    <a:pt x="61111" y="77200"/>
                  </a:lnTo>
                  <a:lnTo>
                    <a:pt x="92977" y="65791"/>
                  </a:lnTo>
                  <a:lnTo>
                    <a:pt x="109953" y="54420"/>
                  </a:lnTo>
                  <a:lnTo>
                    <a:pt x="114247" y="46942"/>
                  </a:lnTo>
                  <a:lnTo>
                    <a:pt x="115897" y="29275"/>
                  </a:lnTo>
                  <a:lnTo>
                    <a:pt x="109612" y="12845"/>
                  </a:lnTo>
                  <a:lnTo>
                    <a:pt x="104660" y="5188"/>
                  </a:lnTo>
                  <a:lnTo>
                    <a:pt x="96680" y="1253"/>
                  </a:lnTo>
                  <a:lnTo>
                    <a:pt x="75335" y="0"/>
                  </a:lnTo>
                  <a:lnTo>
                    <a:pt x="42599" y="11461"/>
                  </a:lnTo>
                  <a:lnTo>
                    <a:pt x="27512" y="26374"/>
                  </a:lnTo>
                  <a:lnTo>
                    <a:pt x="12442" y="57620"/>
                  </a:lnTo>
                  <a:lnTo>
                    <a:pt x="6700" y="83154"/>
                  </a:lnTo>
                  <a:lnTo>
                    <a:pt x="12545" y="134555"/>
                  </a:lnTo>
                  <a:lnTo>
                    <a:pt x="19614" y="155952"/>
                  </a:lnTo>
                  <a:lnTo>
                    <a:pt x="30554" y="173260"/>
                  </a:lnTo>
                  <a:lnTo>
                    <a:pt x="49455" y="185632"/>
                  </a:lnTo>
                  <a:lnTo>
                    <a:pt x="61046" y="190569"/>
                  </a:lnTo>
                  <a:lnTo>
                    <a:pt x="86404" y="192935"/>
                  </a:lnTo>
                  <a:lnTo>
                    <a:pt x="136871" y="1899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56795" y="476370"/>
              <a:ext cx="226964" cy="275743"/>
            </a:xfrm>
            <a:custGeom>
              <a:avLst/>
              <a:gdLst/>
              <a:ahLst/>
              <a:cxnLst/>
              <a:rect l="0" t="0" r="0" b="0"/>
              <a:pathLst>
                <a:path w="226964" h="275743">
                  <a:moveTo>
                    <a:pt x="202831" y="50054"/>
                  </a:moveTo>
                  <a:lnTo>
                    <a:pt x="147172" y="10512"/>
                  </a:lnTo>
                  <a:lnTo>
                    <a:pt x="125452" y="3234"/>
                  </a:lnTo>
                  <a:lnTo>
                    <a:pt x="96301" y="0"/>
                  </a:lnTo>
                  <a:lnTo>
                    <a:pt x="52594" y="9357"/>
                  </a:lnTo>
                  <a:lnTo>
                    <a:pt x="21187" y="26948"/>
                  </a:lnTo>
                  <a:lnTo>
                    <a:pt x="7847" y="43294"/>
                  </a:lnTo>
                  <a:lnTo>
                    <a:pt x="2652" y="52567"/>
                  </a:lnTo>
                  <a:lnTo>
                    <a:pt x="0" y="72228"/>
                  </a:lnTo>
                  <a:lnTo>
                    <a:pt x="930" y="82384"/>
                  </a:lnTo>
                  <a:lnTo>
                    <a:pt x="5060" y="90325"/>
                  </a:lnTo>
                  <a:lnTo>
                    <a:pt x="19006" y="102267"/>
                  </a:lnTo>
                  <a:lnTo>
                    <a:pt x="46590" y="115568"/>
                  </a:lnTo>
                  <a:lnTo>
                    <a:pt x="66710" y="116996"/>
                  </a:lnTo>
                  <a:lnTo>
                    <a:pt x="125938" y="114892"/>
                  </a:lnTo>
                  <a:lnTo>
                    <a:pt x="159771" y="122948"/>
                  </a:lnTo>
                  <a:lnTo>
                    <a:pt x="181354" y="133534"/>
                  </a:lnTo>
                  <a:lnTo>
                    <a:pt x="207647" y="158237"/>
                  </a:lnTo>
                  <a:lnTo>
                    <a:pt x="224666" y="193373"/>
                  </a:lnTo>
                  <a:lnTo>
                    <a:pt x="226963" y="216697"/>
                  </a:lnTo>
                  <a:lnTo>
                    <a:pt x="222915" y="238761"/>
                  </a:lnTo>
                  <a:lnTo>
                    <a:pt x="213318" y="260266"/>
                  </a:lnTo>
                  <a:lnTo>
                    <a:pt x="205143" y="267404"/>
                  </a:lnTo>
                  <a:lnTo>
                    <a:pt x="183581" y="275336"/>
                  </a:lnTo>
                  <a:lnTo>
                    <a:pt x="161521" y="275742"/>
                  </a:lnTo>
                  <a:lnTo>
                    <a:pt x="100945" y="262182"/>
                  </a:lnTo>
                  <a:lnTo>
                    <a:pt x="59224" y="238488"/>
                  </a:lnTo>
                  <a:lnTo>
                    <a:pt x="13319" y="197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475440" y="336911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3120" y="59359"/>
                  </a:lnTo>
                  <a:lnTo>
                    <a:pt x="8334" y="106105"/>
                  </a:lnTo>
                  <a:lnTo>
                    <a:pt x="12998" y="162460"/>
                  </a:lnTo>
                  <a:lnTo>
                    <a:pt x="25055" y="217835"/>
                  </a:lnTo>
                  <a:lnTo>
                    <a:pt x="31466" y="272143"/>
                  </a:lnTo>
                  <a:lnTo>
                    <a:pt x="39665" y="334864"/>
                  </a:lnTo>
                  <a:lnTo>
                    <a:pt x="41388" y="375300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380684" y="49483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0663" y="0"/>
                  </a:lnTo>
                  <a:lnTo>
                    <a:pt x="3977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80777" y="555857"/>
              <a:ext cx="147348" cy="208651"/>
            </a:xfrm>
            <a:custGeom>
              <a:avLst/>
              <a:gdLst/>
              <a:ahLst/>
              <a:cxnLst/>
              <a:rect l="0" t="0" r="0" b="0"/>
              <a:pathLst>
                <a:path w="147348" h="208651">
                  <a:moveTo>
                    <a:pt x="42062" y="86381"/>
                  </a:moveTo>
                  <a:lnTo>
                    <a:pt x="94767" y="67253"/>
                  </a:lnTo>
                  <a:lnTo>
                    <a:pt x="110721" y="56043"/>
                  </a:lnTo>
                  <a:lnTo>
                    <a:pt x="119371" y="37022"/>
                  </a:lnTo>
                  <a:lnTo>
                    <a:pt x="121677" y="25399"/>
                  </a:lnTo>
                  <a:lnTo>
                    <a:pt x="119705" y="16481"/>
                  </a:lnTo>
                  <a:lnTo>
                    <a:pt x="114881" y="9365"/>
                  </a:lnTo>
                  <a:lnTo>
                    <a:pt x="108156" y="3451"/>
                  </a:lnTo>
                  <a:lnTo>
                    <a:pt x="85085" y="0"/>
                  </a:lnTo>
                  <a:lnTo>
                    <a:pt x="57674" y="3536"/>
                  </a:lnTo>
                  <a:lnTo>
                    <a:pt x="33793" y="12906"/>
                  </a:lnTo>
                  <a:lnTo>
                    <a:pt x="14600" y="31109"/>
                  </a:lnTo>
                  <a:lnTo>
                    <a:pt x="6207" y="42514"/>
                  </a:lnTo>
                  <a:lnTo>
                    <a:pt x="0" y="67664"/>
                  </a:lnTo>
                  <a:lnTo>
                    <a:pt x="5547" y="116349"/>
                  </a:lnTo>
                  <a:lnTo>
                    <a:pt x="20194" y="149073"/>
                  </a:lnTo>
                  <a:lnTo>
                    <a:pt x="68912" y="198027"/>
                  </a:lnTo>
                  <a:lnTo>
                    <a:pt x="89870" y="206191"/>
                  </a:lnTo>
                  <a:lnTo>
                    <a:pt x="112443" y="208650"/>
                  </a:lnTo>
                  <a:lnTo>
                    <a:pt x="147347" y="2021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73231" y="565356"/>
              <a:ext cx="186521" cy="204090"/>
            </a:xfrm>
            <a:custGeom>
              <a:avLst/>
              <a:gdLst/>
              <a:ahLst/>
              <a:cxnLst/>
              <a:rect l="0" t="0" r="0" b="0"/>
              <a:pathLst>
                <a:path w="186521" h="204090">
                  <a:moveTo>
                    <a:pt x="18064" y="118996"/>
                  </a:moveTo>
                  <a:lnTo>
                    <a:pt x="29243" y="107817"/>
                  </a:lnTo>
                  <a:lnTo>
                    <a:pt x="36046" y="105694"/>
                  </a:lnTo>
                  <a:lnTo>
                    <a:pt x="82216" y="102282"/>
                  </a:lnTo>
                  <a:lnTo>
                    <a:pt x="107522" y="88047"/>
                  </a:lnTo>
                  <a:lnTo>
                    <a:pt x="129838" y="69012"/>
                  </a:lnTo>
                  <a:lnTo>
                    <a:pt x="133524" y="61107"/>
                  </a:lnTo>
                  <a:lnTo>
                    <a:pt x="134501" y="42964"/>
                  </a:lnTo>
                  <a:lnTo>
                    <a:pt x="130783" y="34383"/>
                  </a:lnTo>
                  <a:lnTo>
                    <a:pt x="117295" y="18609"/>
                  </a:lnTo>
                  <a:lnTo>
                    <a:pt x="89970" y="2164"/>
                  </a:lnTo>
                  <a:lnTo>
                    <a:pt x="66790" y="0"/>
                  </a:lnTo>
                  <a:lnTo>
                    <a:pt x="43230" y="4108"/>
                  </a:lnTo>
                  <a:lnTo>
                    <a:pt x="24959" y="13732"/>
                  </a:lnTo>
                  <a:lnTo>
                    <a:pt x="12159" y="28928"/>
                  </a:lnTo>
                  <a:lnTo>
                    <a:pt x="7109" y="37894"/>
                  </a:lnTo>
                  <a:lnTo>
                    <a:pt x="0" y="78458"/>
                  </a:lnTo>
                  <a:lnTo>
                    <a:pt x="6003" y="127756"/>
                  </a:lnTo>
                  <a:lnTo>
                    <a:pt x="16310" y="159416"/>
                  </a:lnTo>
                  <a:lnTo>
                    <a:pt x="27424" y="176345"/>
                  </a:lnTo>
                  <a:lnTo>
                    <a:pt x="58012" y="199029"/>
                  </a:lnTo>
                  <a:lnTo>
                    <a:pt x="86511" y="204089"/>
                  </a:lnTo>
                  <a:lnTo>
                    <a:pt x="116335" y="201269"/>
                  </a:lnTo>
                  <a:lnTo>
                    <a:pt x="141289" y="192216"/>
                  </a:lnTo>
                  <a:lnTo>
                    <a:pt x="186520" y="1505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004792" y="368497"/>
              <a:ext cx="28659" cy="410612"/>
            </a:xfrm>
            <a:custGeom>
              <a:avLst/>
              <a:gdLst/>
              <a:ahLst/>
              <a:cxnLst/>
              <a:rect l="0" t="0" r="0" b="0"/>
              <a:pathLst>
                <a:path w="28659" h="410612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3529" y="109145"/>
                  </a:lnTo>
                  <a:lnTo>
                    <a:pt x="6395" y="158421"/>
                  </a:lnTo>
                  <a:lnTo>
                    <a:pt x="12833" y="213836"/>
                  </a:lnTo>
                  <a:lnTo>
                    <a:pt x="16561" y="274709"/>
                  </a:lnTo>
                  <a:lnTo>
                    <a:pt x="23254" y="331609"/>
                  </a:lnTo>
                  <a:lnTo>
                    <a:pt x="27591" y="390153"/>
                  </a:lnTo>
                  <a:lnTo>
                    <a:pt x="2865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149264" y="70540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179399" y="1353886"/>
            <a:ext cx="3516519" cy="741286"/>
            <a:chOff x="2179399" y="1353886"/>
            <a:chExt cx="3516519" cy="741286"/>
          </a:xfrm>
        </p:grpSpPr>
        <p:sp>
          <p:nvSpPr>
            <p:cNvPr id="39" name="Freeform 38"/>
            <p:cNvSpPr/>
            <p:nvPr/>
          </p:nvSpPr>
          <p:spPr>
            <a:xfrm>
              <a:off x="2179399" y="1684559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582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11067" y="1442404"/>
              <a:ext cx="20350" cy="431669"/>
            </a:xfrm>
            <a:custGeom>
              <a:avLst/>
              <a:gdLst/>
              <a:ahLst/>
              <a:cxnLst/>
              <a:rect l="0" t="0" r="0" b="0"/>
              <a:pathLst>
                <a:path w="20350" h="431669">
                  <a:moveTo>
                    <a:pt x="0" y="0"/>
                  </a:moveTo>
                  <a:lnTo>
                    <a:pt x="0" y="52050"/>
                  </a:lnTo>
                  <a:lnTo>
                    <a:pt x="3119" y="111348"/>
                  </a:lnTo>
                  <a:lnTo>
                    <a:pt x="7236" y="157113"/>
                  </a:lnTo>
                  <a:lnTo>
                    <a:pt x="9065" y="204748"/>
                  </a:lnTo>
                  <a:lnTo>
                    <a:pt x="12998" y="250096"/>
                  </a:lnTo>
                  <a:lnTo>
                    <a:pt x="18669" y="311968"/>
                  </a:lnTo>
                  <a:lnTo>
                    <a:pt x="20349" y="364226"/>
                  </a:lnTo>
                  <a:lnTo>
                    <a:pt x="17728" y="403106"/>
                  </a:lnTo>
                  <a:lnTo>
                    <a:pt x="1052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481707" y="1359397"/>
              <a:ext cx="343783" cy="293578"/>
            </a:xfrm>
            <a:custGeom>
              <a:avLst/>
              <a:gdLst/>
              <a:ahLst/>
              <a:cxnLst/>
              <a:rect l="0" t="0" r="0" b="0"/>
              <a:pathLst>
                <a:path w="343783" h="293578">
                  <a:moveTo>
                    <a:pt x="13546" y="177763"/>
                  </a:moveTo>
                  <a:lnTo>
                    <a:pt x="2368" y="160996"/>
                  </a:lnTo>
                  <a:lnTo>
                    <a:pt x="0" y="143405"/>
                  </a:lnTo>
                  <a:lnTo>
                    <a:pt x="4016" y="123888"/>
                  </a:lnTo>
                  <a:lnTo>
                    <a:pt x="31581" y="63011"/>
                  </a:lnTo>
                  <a:lnTo>
                    <a:pt x="50995" y="38738"/>
                  </a:lnTo>
                  <a:lnTo>
                    <a:pt x="79625" y="17897"/>
                  </a:lnTo>
                  <a:lnTo>
                    <a:pt x="118393" y="4963"/>
                  </a:lnTo>
                  <a:lnTo>
                    <a:pt x="180183" y="0"/>
                  </a:lnTo>
                  <a:lnTo>
                    <a:pt x="209270" y="1661"/>
                  </a:lnTo>
                  <a:lnTo>
                    <a:pt x="266071" y="21792"/>
                  </a:lnTo>
                  <a:lnTo>
                    <a:pt x="291896" y="35913"/>
                  </a:lnTo>
                  <a:lnTo>
                    <a:pt x="318419" y="63594"/>
                  </a:lnTo>
                  <a:lnTo>
                    <a:pt x="342455" y="114809"/>
                  </a:lnTo>
                  <a:lnTo>
                    <a:pt x="343782" y="138865"/>
                  </a:lnTo>
                  <a:lnTo>
                    <a:pt x="339302" y="163985"/>
                  </a:lnTo>
                  <a:lnTo>
                    <a:pt x="310847" y="219449"/>
                  </a:lnTo>
                  <a:lnTo>
                    <a:pt x="256840" y="261011"/>
                  </a:lnTo>
                  <a:lnTo>
                    <a:pt x="213813" y="284284"/>
                  </a:lnTo>
                  <a:lnTo>
                    <a:pt x="182002" y="2935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42694" y="1831958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10528" y="0"/>
                  </a:moveTo>
                  <a:lnTo>
                    <a:pt x="2195" y="3747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53222" y="169508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76516" y="1547689"/>
              <a:ext cx="18863" cy="368498"/>
            </a:xfrm>
            <a:custGeom>
              <a:avLst/>
              <a:gdLst/>
              <a:ahLst/>
              <a:cxnLst/>
              <a:rect l="0" t="0" r="0" b="0"/>
              <a:pathLst>
                <a:path w="18863" h="368498">
                  <a:moveTo>
                    <a:pt x="8333" y="0"/>
                  </a:moveTo>
                  <a:lnTo>
                    <a:pt x="0" y="52050"/>
                  </a:lnTo>
                  <a:lnTo>
                    <a:pt x="1575" y="108229"/>
                  </a:lnTo>
                  <a:lnTo>
                    <a:pt x="6331" y="166208"/>
                  </a:lnTo>
                  <a:lnTo>
                    <a:pt x="7740" y="220432"/>
                  </a:lnTo>
                  <a:lnTo>
                    <a:pt x="8158" y="273543"/>
                  </a:lnTo>
                  <a:lnTo>
                    <a:pt x="13888" y="332713"/>
                  </a:lnTo>
                  <a:lnTo>
                    <a:pt x="18862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69036" y="168455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8935" y="3120"/>
                  </a:lnTo>
                  <a:lnTo>
                    <a:pt x="128389" y="9553"/>
                  </a:lnTo>
                  <a:lnTo>
                    <a:pt x="73410" y="13455"/>
                  </a:lnTo>
                  <a:lnTo>
                    <a:pt x="34619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16514" y="1505575"/>
              <a:ext cx="21020" cy="379027"/>
            </a:xfrm>
            <a:custGeom>
              <a:avLst/>
              <a:gdLst/>
              <a:ahLst/>
              <a:cxnLst/>
              <a:rect l="0" t="0" r="0" b="0"/>
              <a:pathLst>
                <a:path w="21020" h="379027">
                  <a:moveTo>
                    <a:pt x="10491" y="0"/>
                  </a:moveTo>
                  <a:lnTo>
                    <a:pt x="2157" y="37478"/>
                  </a:lnTo>
                  <a:lnTo>
                    <a:pt x="396" y="88901"/>
                  </a:lnTo>
                  <a:lnTo>
                    <a:pt x="90" y="141374"/>
                  </a:lnTo>
                  <a:lnTo>
                    <a:pt x="0" y="201376"/>
                  </a:lnTo>
                  <a:lnTo>
                    <a:pt x="7205" y="261656"/>
                  </a:lnTo>
                  <a:lnTo>
                    <a:pt x="12961" y="324343"/>
                  </a:lnTo>
                  <a:lnTo>
                    <a:pt x="21019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53305" y="1631917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15236" y="3119"/>
                  </a:lnTo>
                  <a:lnTo>
                    <a:pt x="5586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73792" y="1684559"/>
              <a:ext cx="165880" cy="200043"/>
            </a:xfrm>
            <a:custGeom>
              <a:avLst/>
              <a:gdLst/>
              <a:ahLst/>
              <a:cxnLst/>
              <a:rect l="0" t="0" r="0" b="0"/>
              <a:pathLst>
                <a:path w="165880" h="200043">
                  <a:moveTo>
                    <a:pt x="126954" y="0"/>
                  </a:moveTo>
                  <a:lnTo>
                    <a:pt x="82991" y="20244"/>
                  </a:lnTo>
                  <a:lnTo>
                    <a:pt x="27096" y="59898"/>
                  </a:lnTo>
                  <a:lnTo>
                    <a:pt x="4689" y="80789"/>
                  </a:lnTo>
                  <a:lnTo>
                    <a:pt x="990" y="88954"/>
                  </a:lnTo>
                  <a:lnTo>
                    <a:pt x="0" y="107386"/>
                  </a:lnTo>
                  <a:lnTo>
                    <a:pt x="3713" y="112535"/>
                  </a:lnTo>
                  <a:lnTo>
                    <a:pt x="9699" y="114798"/>
                  </a:lnTo>
                  <a:lnTo>
                    <a:pt x="38009" y="112393"/>
                  </a:lnTo>
                  <a:lnTo>
                    <a:pt x="95087" y="106689"/>
                  </a:lnTo>
                  <a:lnTo>
                    <a:pt x="134279" y="111290"/>
                  </a:lnTo>
                  <a:lnTo>
                    <a:pt x="153996" y="123162"/>
                  </a:lnTo>
                  <a:lnTo>
                    <a:pt x="162529" y="131241"/>
                  </a:lnTo>
                  <a:lnTo>
                    <a:pt x="165879" y="140136"/>
                  </a:lnTo>
                  <a:lnTo>
                    <a:pt x="165772" y="149576"/>
                  </a:lnTo>
                  <a:lnTo>
                    <a:pt x="163361" y="159379"/>
                  </a:lnTo>
                  <a:lnTo>
                    <a:pt x="158244" y="167084"/>
                  </a:lnTo>
                  <a:lnTo>
                    <a:pt x="143200" y="178765"/>
                  </a:lnTo>
                  <a:lnTo>
                    <a:pt x="89306" y="188560"/>
                  </a:lnTo>
                  <a:lnTo>
                    <a:pt x="32197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50340" y="1442404"/>
              <a:ext cx="173919" cy="442198"/>
            </a:xfrm>
            <a:custGeom>
              <a:avLst/>
              <a:gdLst/>
              <a:ahLst/>
              <a:cxnLst/>
              <a:rect l="0" t="0" r="0" b="0"/>
              <a:pathLst>
                <a:path w="173919" h="442198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8" y="144850"/>
                  </a:lnTo>
                  <a:lnTo>
                    <a:pt x="15305" y="199798"/>
                  </a:lnTo>
                  <a:lnTo>
                    <a:pt x="17808" y="247672"/>
                  </a:lnTo>
                  <a:lnTo>
                    <a:pt x="21773" y="310012"/>
                  </a:lnTo>
                  <a:lnTo>
                    <a:pt x="27885" y="362404"/>
                  </a:lnTo>
                  <a:lnTo>
                    <a:pt x="27923" y="416860"/>
                  </a:lnTo>
                  <a:lnTo>
                    <a:pt x="26072" y="418286"/>
                  </a:lnTo>
                  <a:lnTo>
                    <a:pt x="23669" y="415728"/>
                  </a:lnTo>
                  <a:lnTo>
                    <a:pt x="19495" y="362354"/>
                  </a:lnTo>
                  <a:lnTo>
                    <a:pt x="24576" y="302683"/>
                  </a:lnTo>
                  <a:lnTo>
                    <a:pt x="39143" y="265548"/>
                  </a:lnTo>
                  <a:lnTo>
                    <a:pt x="54782" y="249433"/>
                  </a:lnTo>
                  <a:lnTo>
                    <a:pt x="63865" y="243497"/>
                  </a:lnTo>
                  <a:lnTo>
                    <a:pt x="83317" y="240022"/>
                  </a:lnTo>
                  <a:lnTo>
                    <a:pt x="103661" y="243547"/>
                  </a:lnTo>
                  <a:lnTo>
                    <a:pt x="124400" y="252912"/>
                  </a:lnTo>
                  <a:lnTo>
                    <a:pt x="150218" y="276928"/>
                  </a:lnTo>
                  <a:lnTo>
                    <a:pt x="167097" y="306271"/>
                  </a:lnTo>
                  <a:lnTo>
                    <a:pt x="173918" y="342781"/>
                  </a:lnTo>
                  <a:lnTo>
                    <a:pt x="170349" y="377645"/>
                  </a:lnTo>
                  <a:lnTo>
                    <a:pt x="158719" y="396350"/>
                  </a:lnTo>
                  <a:lnTo>
                    <a:pt x="141852" y="411292"/>
                  </a:lnTo>
                  <a:lnTo>
                    <a:pt x="99308" y="430416"/>
                  </a:lnTo>
                  <a:lnTo>
                    <a:pt x="39919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01262" y="1642445"/>
              <a:ext cx="140247" cy="233199"/>
            </a:xfrm>
            <a:custGeom>
              <a:avLst/>
              <a:gdLst/>
              <a:ahLst/>
              <a:cxnLst/>
              <a:rect l="0" t="0" r="0" b="0"/>
              <a:pathLst>
                <a:path w="140247" h="233199">
                  <a:moveTo>
                    <a:pt x="10095" y="10529"/>
                  </a:moveTo>
                  <a:lnTo>
                    <a:pt x="1762" y="48007"/>
                  </a:lnTo>
                  <a:lnTo>
                    <a:pt x="0" y="105019"/>
                  </a:lnTo>
                  <a:lnTo>
                    <a:pt x="8058" y="163031"/>
                  </a:lnTo>
                  <a:lnTo>
                    <a:pt x="18720" y="197264"/>
                  </a:lnTo>
                  <a:lnTo>
                    <a:pt x="29916" y="214795"/>
                  </a:lnTo>
                  <a:lnTo>
                    <a:pt x="45811" y="227266"/>
                  </a:lnTo>
                  <a:lnTo>
                    <a:pt x="54963" y="232229"/>
                  </a:lnTo>
                  <a:lnTo>
                    <a:pt x="63403" y="233198"/>
                  </a:lnTo>
                  <a:lnTo>
                    <a:pt x="79021" y="228036"/>
                  </a:lnTo>
                  <a:lnTo>
                    <a:pt x="106557" y="211976"/>
                  </a:lnTo>
                  <a:lnTo>
                    <a:pt x="120428" y="195987"/>
                  </a:lnTo>
                  <a:lnTo>
                    <a:pt x="138864" y="151537"/>
                  </a:lnTo>
                  <a:lnTo>
                    <a:pt x="140246" y="128182"/>
                  </a:lnTo>
                  <a:lnTo>
                    <a:pt x="135769" y="66706"/>
                  </a:lnTo>
                  <a:lnTo>
                    <a:pt x="125083" y="24875"/>
                  </a:lnTo>
                  <a:lnTo>
                    <a:pt x="11538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76721" y="1600331"/>
              <a:ext cx="139964" cy="205745"/>
            </a:xfrm>
            <a:custGeom>
              <a:avLst/>
              <a:gdLst/>
              <a:ahLst/>
              <a:cxnLst/>
              <a:rect l="0" t="0" r="0" b="0"/>
              <a:pathLst>
                <a:path w="139964" h="205745">
                  <a:moveTo>
                    <a:pt x="13621" y="126342"/>
                  </a:moveTo>
                  <a:lnTo>
                    <a:pt x="32749" y="180217"/>
                  </a:lnTo>
                  <a:lnTo>
                    <a:pt x="45544" y="205086"/>
                  </a:lnTo>
                  <a:lnTo>
                    <a:pt x="44262" y="205744"/>
                  </a:lnTo>
                  <a:lnTo>
                    <a:pt x="41067" y="203843"/>
                  </a:lnTo>
                  <a:lnTo>
                    <a:pt x="20299" y="168341"/>
                  </a:lnTo>
                  <a:lnTo>
                    <a:pt x="0" y="115798"/>
                  </a:lnTo>
                  <a:lnTo>
                    <a:pt x="356" y="78634"/>
                  </a:lnTo>
                  <a:lnTo>
                    <a:pt x="13460" y="43576"/>
                  </a:lnTo>
                  <a:lnTo>
                    <a:pt x="31877" y="27946"/>
                  </a:lnTo>
                  <a:lnTo>
                    <a:pt x="76238" y="8380"/>
                  </a:lnTo>
                  <a:lnTo>
                    <a:pt x="128336" y="1104"/>
                  </a:lnTo>
                  <a:lnTo>
                    <a:pt x="1399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16684" y="1610814"/>
              <a:ext cx="219525" cy="484358"/>
            </a:xfrm>
            <a:custGeom>
              <a:avLst/>
              <a:gdLst/>
              <a:ahLst/>
              <a:cxnLst/>
              <a:rect l="0" t="0" r="0" b="0"/>
              <a:pathLst>
                <a:path w="219525" h="484358">
                  <a:moveTo>
                    <a:pt x="189513" y="126388"/>
                  </a:moveTo>
                  <a:lnTo>
                    <a:pt x="183923" y="67771"/>
                  </a:lnTo>
                  <a:lnTo>
                    <a:pt x="174858" y="32981"/>
                  </a:lnTo>
                  <a:lnTo>
                    <a:pt x="161943" y="14293"/>
                  </a:lnTo>
                  <a:lnTo>
                    <a:pt x="153585" y="6035"/>
                  </a:lnTo>
                  <a:lnTo>
                    <a:pt x="143334" y="1699"/>
                  </a:lnTo>
                  <a:lnTo>
                    <a:pt x="119466" y="0"/>
                  </a:lnTo>
                  <a:lnTo>
                    <a:pt x="99499" y="6265"/>
                  </a:lnTo>
                  <a:lnTo>
                    <a:pt x="82826" y="18018"/>
                  </a:lnTo>
                  <a:lnTo>
                    <a:pt x="67617" y="34939"/>
                  </a:lnTo>
                  <a:lnTo>
                    <a:pt x="59298" y="57278"/>
                  </a:lnTo>
                  <a:lnTo>
                    <a:pt x="56770" y="82804"/>
                  </a:lnTo>
                  <a:lnTo>
                    <a:pt x="59546" y="109747"/>
                  </a:lnTo>
                  <a:lnTo>
                    <a:pt x="67799" y="131080"/>
                  </a:lnTo>
                  <a:lnTo>
                    <a:pt x="73275" y="140044"/>
                  </a:lnTo>
                  <a:lnTo>
                    <a:pt x="88719" y="153124"/>
                  </a:lnTo>
                  <a:lnTo>
                    <a:pt x="97750" y="158250"/>
                  </a:lnTo>
                  <a:lnTo>
                    <a:pt x="106111" y="159328"/>
                  </a:lnTo>
                  <a:lnTo>
                    <a:pt x="121640" y="154286"/>
                  </a:lnTo>
                  <a:lnTo>
                    <a:pt x="143536" y="138293"/>
                  </a:lnTo>
                  <a:lnTo>
                    <a:pt x="151531" y="116081"/>
                  </a:lnTo>
                  <a:lnTo>
                    <a:pt x="162253" y="65340"/>
                  </a:lnTo>
                  <a:lnTo>
                    <a:pt x="165490" y="62293"/>
                  </a:lnTo>
                  <a:lnTo>
                    <a:pt x="168818" y="64940"/>
                  </a:lnTo>
                  <a:lnTo>
                    <a:pt x="179092" y="94143"/>
                  </a:lnTo>
                  <a:lnTo>
                    <a:pt x="189544" y="142960"/>
                  </a:lnTo>
                  <a:lnTo>
                    <a:pt x="203170" y="198758"/>
                  </a:lnTo>
                  <a:lnTo>
                    <a:pt x="215786" y="252336"/>
                  </a:lnTo>
                  <a:lnTo>
                    <a:pt x="219524" y="305255"/>
                  </a:lnTo>
                  <a:lnTo>
                    <a:pt x="218059" y="336906"/>
                  </a:lnTo>
                  <a:lnTo>
                    <a:pt x="209609" y="358771"/>
                  </a:lnTo>
                  <a:lnTo>
                    <a:pt x="186108" y="384235"/>
                  </a:lnTo>
                  <a:lnTo>
                    <a:pt x="156918" y="401009"/>
                  </a:lnTo>
                  <a:lnTo>
                    <a:pt x="96818" y="420839"/>
                  </a:lnTo>
                  <a:lnTo>
                    <a:pt x="75786" y="429220"/>
                  </a:lnTo>
                  <a:lnTo>
                    <a:pt x="21384" y="470973"/>
                  </a:lnTo>
                  <a:lnTo>
                    <a:pt x="0" y="4843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91884" y="1389761"/>
              <a:ext cx="188055" cy="400084"/>
            </a:xfrm>
            <a:custGeom>
              <a:avLst/>
              <a:gdLst/>
              <a:ahLst/>
              <a:cxnLst/>
              <a:rect l="0" t="0" r="0" b="0"/>
              <a:pathLst>
                <a:path w="188055" h="400084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10050" y="163339"/>
                  </a:lnTo>
                  <a:lnTo>
                    <a:pt x="19888" y="212173"/>
                  </a:lnTo>
                  <a:lnTo>
                    <a:pt x="27092" y="263688"/>
                  </a:lnTo>
                  <a:lnTo>
                    <a:pt x="32346" y="312876"/>
                  </a:lnTo>
                  <a:lnTo>
                    <a:pt x="44457" y="371398"/>
                  </a:lnTo>
                  <a:lnTo>
                    <a:pt x="42019" y="372771"/>
                  </a:lnTo>
                  <a:lnTo>
                    <a:pt x="38055" y="371347"/>
                  </a:lnTo>
                  <a:lnTo>
                    <a:pt x="33650" y="354166"/>
                  </a:lnTo>
                  <a:lnTo>
                    <a:pt x="30822" y="295477"/>
                  </a:lnTo>
                  <a:lnTo>
                    <a:pt x="36674" y="268194"/>
                  </a:lnTo>
                  <a:lnTo>
                    <a:pt x="53123" y="236222"/>
                  </a:lnTo>
                  <a:lnTo>
                    <a:pt x="59496" y="227672"/>
                  </a:lnTo>
                  <a:lnTo>
                    <a:pt x="68423" y="221971"/>
                  </a:lnTo>
                  <a:lnTo>
                    <a:pt x="90821" y="215637"/>
                  </a:lnTo>
                  <a:lnTo>
                    <a:pt x="101005" y="216288"/>
                  </a:lnTo>
                  <a:lnTo>
                    <a:pt x="118560" y="223250"/>
                  </a:lnTo>
                  <a:lnTo>
                    <a:pt x="141596" y="245913"/>
                  </a:lnTo>
                  <a:lnTo>
                    <a:pt x="165963" y="295293"/>
                  </a:lnTo>
                  <a:lnTo>
                    <a:pt x="183238" y="354741"/>
                  </a:lnTo>
                  <a:lnTo>
                    <a:pt x="18805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16808" y="1768787"/>
              <a:ext cx="35764" cy="157929"/>
            </a:xfrm>
            <a:custGeom>
              <a:avLst/>
              <a:gdLst/>
              <a:ahLst/>
              <a:cxnLst/>
              <a:rect l="0" t="0" r="0" b="0"/>
              <a:pathLst>
                <a:path w="35764" h="157929">
                  <a:moveTo>
                    <a:pt x="0" y="0"/>
                  </a:moveTo>
                  <a:lnTo>
                    <a:pt x="27511" y="53875"/>
                  </a:lnTo>
                  <a:lnTo>
                    <a:pt x="34844" y="74247"/>
                  </a:lnTo>
                  <a:lnTo>
                    <a:pt x="35763" y="95000"/>
                  </a:lnTo>
                  <a:lnTo>
                    <a:pt x="26822" y="136919"/>
                  </a:lnTo>
                  <a:lnTo>
                    <a:pt x="20499" y="148590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53720" y="1400290"/>
              <a:ext cx="73700" cy="357970"/>
            </a:xfrm>
            <a:custGeom>
              <a:avLst/>
              <a:gdLst/>
              <a:ahLst/>
              <a:cxnLst/>
              <a:rect l="0" t="0" r="0" b="0"/>
              <a:pathLst>
                <a:path w="73700" h="357970">
                  <a:moveTo>
                    <a:pt x="73699" y="357969"/>
                  </a:moveTo>
                  <a:lnTo>
                    <a:pt x="56911" y="302924"/>
                  </a:lnTo>
                  <a:lnTo>
                    <a:pt x="50366" y="251516"/>
                  </a:lnTo>
                  <a:lnTo>
                    <a:pt x="43744" y="190712"/>
                  </a:lnTo>
                  <a:lnTo>
                    <a:pt x="34030" y="129611"/>
                  </a:lnTo>
                  <a:lnTo>
                    <a:pt x="20847" y="68669"/>
                  </a:lnTo>
                  <a:lnTo>
                    <a:pt x="3101" y="98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37906" y="1353886"/>
              <a:ext cx="291791" cy="246446"/>
            </a:xfrm>
            <a:custGeom>
              <a:avLst/>
              <a:gdLst/>
              <a:ahLst/>
              <a:cxnLst/>
              <a:rect l="0" t="0" r="0" b="0"/>
              <a:pathLst>
                <a:path w="291791" h="246446">
                  <a:moveTo>
                    <a:pt x="0" y="77989"/>
                  </a:moveTo>
                  <a:lnTo>
                    <a:pt x="48901" y="35328"/>
                  </a:lnTo>
                  <a:lnTo>
                    <a:pt x="112028" y="9114"/>
                  </a:lnTo>
                  <a:lnTo>
                    <a:pt x="146278" y="0"/>
                  </a:lnTo>
                  <a:lnTo>
                    <a:pt x="189292" y="6215"/>
                  </a:lnTo>
                  <a:lnTo>
                    <a:pt x="237173" y="24297"/>
                  </a:lnTo>
                  <a:lnTo>
                    <a:pt x="266676" y="49212"/>
                  </a:lnTo>
                  <a:lnTo>
                    <a:pt x="284646" y="78821"/>
                  </a:lnTo>
                  <a:lnTo>
                    <a:pt x="291790" y="115410"/>
                  </a:lnTo>
                  <a:lnTo>
                    <a:pt x="287222" y="135955"/>
                  </a:lnTo>
                  <a:lnTo>
                    <a:pt x="265226" y="173797"/>
                  </a:lnTo>
                  <a:lnTo>
                    <a:pt x="203753" y="232564"/>
                  </a:lnTo>
                  <a:lnTo>
                    <a:pt x="189513" y="2464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74818" y="1372715"/>
              <a:ext cx="221100" cy="438187"/>
            </a:xfrm>
            <a:custGeom>
              <a:avLst/>
              <a:gdLst/>
              <a:ahLst/>
              <a:cxnLst/>
              <a:rect l="0" t="0" r="0" b="0"/>
              <a:pathLst>
                <a:path w="221100" h="438187">
                  <a:moveTo>
                    <a:pt x="0" y="438186"/>
                  </a:moveTo>
                  <a:lnTo>
                    <a:pt x="17958" y="383141"/>
                  </a:lnTo>
                  <a:lnTo>
                    <a:pt x="28547" y="328614"/>
                  </a:lnTo>
                  <a:lnTo>
                    <a:pt x="30685" y="278988"/>
                  </a:lnTo>
                  <a:lnTo>
                    <a:pt x="36997" y="220996"/>
                  </a:lnTo>
                  <a:lnTo>
                    <a:pt x="40598" y="169893"/>
                  </a:lnTo>
                  <a:lnTo>
                    <a:pt x="41665" y="115886"/>
                  </a:lnTo>
                  <a:lnTo>
                    <a:pt x="41981" y="62840"/>
                  </a:lnTo>
                  <a:lnTo>
                    <a:pt x="42075" y="15667"/>
                  </a:lnTo>
                  <a:lnTo>
                    <a:pt x="45597" y="6768"/>
                  </a:lnTo>
                  <a:lnTo>
                    <a:pt x="51455" y="2005"/>
                  </a:lnTo>
                  <a:lnTo>
                    <a:pt x="58870" y="0"/>
                  </a:lnTo>
                  <a:lnTo>
                    <a:pt x="64983" y="2172"/>
                  </a:lnTo>
                  <a:lnTo>
                    <a:pt x="74895" y="13945"/>
                  </a:lnTo>
                  <a:lnTo>
                    <a:pt x="99195" y="66910"/>
                  </a:lnTo>
                  <a:lnTo>
                    <a:pt x="123406" y="127458"/>
                  </a:lnTo>
                  <a:lnTo>
                    <a:pt x="144673" y="187131"/>
                  </a:lnTo>
                  <a:lnTo>
                    <a:pt x="166184" y="250381"/>
                  </a:lnTo>
                  <a:lnTo>
                    <a:pt x="187634" y="313611"/>
                  </a:lnTo>
                  <a:lnTo>
                    <a:pt x="209860" y="373861"/>
                  </a:lnTo>
                  <a:lnTo>
                    <a:pt x="221099" y="406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48518" y="1642445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42114"/>
                  </a:moveTo>
                  <a:lnTo>
                    <a:pt x="61939" y="146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2015-01-07T15:53:40Z</dcterms:created>
  <dcterms:modified xsi:type="dcterms:W3CDTF">2015-01-07T15:54:13Z</dcterms:modified>
</cp:coreProperties>
</file>